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k hirst" userId="210b0c0c50f2b12e" providerId="LiveId" clId="{5379EE58-AFD5-45A6-A715-78335A3B3F9D}"/>
    <pc:docChg chg="undo custSel modSld">
      <pc:chgData name="mark hirst" userId="210b0c0c50f2b12e" providerId="LiveId" clId="{5379EE58-AFD5-45A6-A715-78335A3B3F9D}" dt="2018-04-12T13:02:13.849" v="237"/>
      <pc:docMkLst>
        <pc:docMk/>
      </pc:docMkLst>
      <pc:sldChg chg="addSp delSp modSp mod setBg setClrOvrMap">
        <pc:chgData name="mark hirst" userId="210b0c0c50f2b12e" providerId="LiveId" clId="{5379EE58-AFD5-45A6-A715-78335A3B3F9D}" dt="2018-04-12T12:27:57.533" v="54" actId="26606"/>
        <pc:sldMkLst>
          <pc:docMk/>
          <pc:sldMk cId="1573101156" sldId="256"/>
        </pc:sldMkLst>
        <pc:spChg chg="mod">
          <ac:chgData name="mark hirst" userId="210b0c0c50f2b12e" providerId="LiveId" clId="{5379EE58-AFD5-45A6-A715-78335A3B3F9D}" dt="2018-04-12T12:27:57.533" v="54" actId="26606"/>
          <ac:spMkLst>
            <pc:docMk/>
            <pc:sldMk cId="1573101156" sldId="256"/>
            <ac:spMk id="2" creationId="{253D0519-BF6D-4C82-A461-5B28F0F3F2CF}"/>
          </ac:spMkLst>
        </pc:spChg>
        <pc:spChg chg="mod">
          <ac:chgData name="mark hirst" userId="210b0c0c50f2b12e" providerId="LiveId" clId="{5379EE58-AFD5-45A6-A715-78335A3B3F9D}" dt="2018-04-12T12:27:57.533" v="54" actId="26606"/>
          <ac:spMkLst>
            <pc:docMk/>
            <pc:sldMk cId="1573101156" sldId="256"/>
            <ac:spMk id="3" creationId="{D445E195-D6C3-4548-BF60-16B89ABF61A3}"/>
          </ac:spMkLst>
        </pc:spChg>
        <pc:spChg chg="add del">
          <ac:chgData name="mark hirst" userId="210b0c0c50f2b12e" providerId="LiveId" clId="{5379EE58-AFD5-45A6-A715-78335A3B3F9D}" dt="2018-04-12T12:26:09.693" v="42" actId="26606"/>
          <ac:spMkLst>
            <pc:docMk/>
            <pc:sldMk cId="1573101156" sldId="256"/>
            <ac:spMk id="10" creationId="{BCC55ACC-A2F6-403C-A3A4-D59B3734D45F}"/>
          </ac:spMkLst>
        </pc:spChg>
        <pc:spChg chg="add del">
          <ac:chgData name="mark hirst" userId="210b0c0c50f2b12e" providerId="LiveId" clId="{5379EE58-AFD5-45A6-A715-78335A3B3F9D}" dt="2018-04-12T12:26:12.756" v="44" actId="26606"/>
          <ac:spMkLst>
            <pc:docMk/>
            <pc:sldMk cId="1573101156" sldId="256"/>
            <ac:spMk id="13" creationId="{B558F58E-93BA-44A3-BCDA-585AFF2E4F3F}"/>
          </ac:spMkLst>
        </pc:spChg>
        <pc:spChg chg="add del">
          <ac:chgData name="mark hirst" userId="210b0c0c50f2b12e" providerId="LiveId" clId="{5379EE58-AFD5-45A6-A715-78335A3B3F9D}" dt="2018-04-12T12:27:57.533" v="54" actId="26606"/>
          <ac:spMkLst>
            <pc:docMk/>
            <pc:sldMk cId="1573101156" sldId="256"/>
            <ac:spMk id="14" creationId="{5C4527E1-0008-421A-B31C-AEA4C2A6A7AC}"/>
          </ac:spMkLst>
        </pc:spChg>
        <pc:spChg chg="add del">
          <ac:chgData name="mark hirst" userId="210b0c0c50f2b12e" providerId="LiveId" clId="{5379EE58-AFD5-45A6-A715-78335A3B3F9D}" dt="2018-04-12T12:27:57.533" v="54" actId="26606"/>
          <ac:spMkLst>
            <pc:docMk/>
            <pc:sldMk cId="1573101156" sldId="256"/>
            <ac:spMk id="15" creationId="{0DE6A193-4755-479A-BC6F-A7EBCA73BE1A}"/>
          </ac:spMkLst>
        </pc:spChg>
        <pc:spChg chg="add del">
          <ac:chgData name="mark hirst" userId="210b0c0c50f2b12e" providerId="LiveId" clId="{5379EE58-AFD5-45A6-A715-78335A3B3F9D}" dt="2018-04-12T12:27:57.533" v="54" actId="26606"/>
          <ac:spMkLst>
            <pc:docMk/>
            <pc:sldMk cId="1573101156" sldId="256"/>
            <ac:spMk id="16" creationId="{97FCB4AC-74E0-4CC3-95D6-E6158D6ECE76}"/>
          </ac:spMkLst>
        </pc:spChg>
        <pc:spChg chg="add">
          <ac:chgData name="mark hirst" userId="210b0c0c50f2b12e" providerId="LiveId" clId="{5379EE58-AFD5-45A6-A715-78335A3B3F9D}" dt="2018-04-12T12:27:57.533" v="54" actId="26606"/>
          <ac:spMkLst>
            <pc:docMk/>
            <pc:sldMk cId="1573101156" sldId="256"/>
            <ac:spMk id="21" creationId="{F73FCEB7-CD02-4399-BA74-12D9191D6F72}"/>
          </ac:spMkLst>
        </pc:spChg>
        <pc:spChg chg="add">
          <ac:chgData name="mark hirst" userId="210b0c0c50f2b12e" providerId="LiveId" clId="{5379EE58-AFD5-45A6-A715-78335A3B3F9D}" dt="2018-04-12T12:27:57.533" v="54" actId="26606"/>
          <ac:spMkLst>
            <pc:docMk/>
            <pc:sldMk cId="1573101156" sldId="256"/>
            <ac:spMk id="23" creationId="{AB45A142-4255-493C-8284-5D566C121B10}"/>
          </ac:spMkLst>
        </pc:spChg>
        <pc:picChg chg="add mod ord">
          <ac:chgData name="mark hirst" userId="210b0c0c50f2b12e" providerId="LiveId" clId="{5379EE58-AFD5-45A6-A715-78335A3B3F9D}" dt="2018-04-12T12:27:57.533" v="54" actId="26606"/>
          <ac:picMkLst>
            <pc:docMk/>
            <pc:sldMk cId="1573101156" sldId="256"/>
            <ac:picMk id="5" creationId="{D15CBBE9-D661-44A8-9840-B39802597D3C}"/>
          </ac:picMkLst>
        </pc:picChg>
        <pc:picChg chg="del">
          <ac:chgData name="mark hirst" userId="210b0c0c50f2b12e" providerId="LiveId" clId="{5379EE58-AFD5-45A6-A715-78335A3B3F9D}" dt="2018-04-12T12:24:20.559" v="38" actId="478"/>
          <ac:picMkLst>
            <pc:docMk/>
            <pc:sldMk cId="1573101156" sldId="256"/>
            <ac:picMk id="6" creationId="{8E2035AD-38E9-478C-81BC-9247E7BDC6CB}"/>
          </ac:picMkLst>
        </pc:picChg>
        <pc:cxnChg chg="add del">
          <ac:chgData name="mark hirst" userId="210b0c0c50f2b12e" providerId="LiveId" clId="{5379EE58-AFD5-45A6-A715-78335A3B3F9D}" dt="2018-04-12T12:26:12.756" v="44" actId="26606"/>
          <ac:cxnSpMkLst>
            <pc:docMk/>
            <pc:sldMk cId="1573101156" sldId="256"/>
            <ac:cxnSpMk id="12" creationId="{BCD0BBC1-A7D4-445D-98AC-95A6A45D8EBB}"/>
          </ac:cxnSpMkLst>
        </pc:cxnChg>
        <pc:cxnChg chg="add">
          <ac:chgData name="mark hirst" userId="210b0c0c50f2b12e" providerId="LiveId" clId="{5379EE58-AFD5-45A6-A715-78335A3B3F9D}" dt="2018-04-12T12:27:57.533" v="54" actId="26606"/>
          <ac:cxnSpMkLst>
            <pc:docMk/>
            <pc:sldMk cId="1573101156" sldId="256"/>
            <ac:cxnSpMk id="25" creationId="{38FB9660-F42F-4313-BBC4-47C007FE484C}"/>
          </ac:cxnSpMkLst>
        </pc:cxnChg>
      </pc:sldChg>
      <pc:sldChg chg="addSp delSp modSp mod setBg setClrOvrMap">
        <pc:chgData name="mark hirst" userId="210b0c0c50f2b12e" providerId="LiveId" clId="{5379EE58-AFD5-45A6-A715-78335A3B3F9D}" dt="2018-04-12T12:27:25.440" v="53" actId="26606"/>
        <pc:sldMkLst>
          <pc:docMk/>
          <pc:sldMk cId="417507507" sldId="257"/>
        </pc:sldMkLst>
        <pc:spChg chg="mod">
          <ac:chgData name="mark hirst" userId="210b0c0c50f2b12e" providerId="LiveId" clId="{5379EE58-AFD5-45A6-A715-78335A3B3F9D}" dt="2018-04-12T12:27:25.440" v="53" actId="26606"/>
          <ac:spMkLst>
            <pc:docMk/>
            <pc:sldMk cId="417507507" sldId="257"/>
            <ac:spMk id="2" creationId="{253D0519-BF6D-4C82-A461-5B28F0F3F2CF}"/>
          </ac:spMkLst>
        </pc:spChg>
        <pc:spChg chg="mod">
          <ac:chgData name="mark hirst" userId="210b0c0c50f2b12e" providerId="LiveId" clId="{5379EE58-AFD5-45A6-A715-78335A3B3F9D}" dt="2018-04-12T12:27:25.440" v="53" actId="26606"/>
          <ac:spMkLst>
            <pc:docMk/>
            <pc:sldMk cId="417507507" sldId="257"/>
            <ac:spMk id="3" creationId="{D445E195-D6C3-4548-BF60-16B89ABF61A3}"/>
          </ac:spMkLst>
        </pc:spChg>
        <pc:spChg chg="add del">
          <ac:chgData name="mark hirst" userId="210b0c0c50f2b12e" providerId="LiveId" clId="{5379EE58-AFD5-45A6-A715-78335A3B3F9D}" dt="2018-04-12T12:27:19.828" v="50" actId="26606"/>
          <ac:spMkLst>
            <pc:docMk/>
            <pc:sldMk cId="417507507" sldId="257"/>
            <ac:spMk id="10" creationId="{68A4132F-DEC6-4332-A00C-A11AD4519B6C}"/>
          </ac:spMkLst>
        </pc:spChg>
        <pc:spChg chg="add del">
          <ac:chgData name="mark hirst" userId="210b0c0c50f2b12e" providerId="LiveId" clId="{5379EE58-AFD5-45A6-A715-78335A3B3F9D}" dt="2018-04-12T12:27:19.828" v="50" actId="26606"/>
          <ac:spMkLst>
            <pc:docMk/>
            <pc:sldMk cId="417507507" sldId="257"/>
            <ac:spMk id="12" creationId="{64965EAE-E41A-435F-B993-07E824B6C977}"/>
          </ac:spMkLst>
        </pc:spChg>
        <pc:spChg chg="add del">
          <ac:chgData name="mark hirst" userId="210b0c0c50f2b12e" providerId="LiveId" clId="{5379EE58-AFD5-45A6-A715-78335A3B3F9D}" dt="2018-04-12T12:27:19.828" v="50" actId="26606"/>
          <ac:spMkLst>
            <pc:docMk/>
            <pc:sldMk cId="417507507" sldId="257"/>
            <ac:spMk id="14" creationId="{152F8994-E6D4-4311-9548-C3607BC43645}"/>
          </ac:spMkLst>
        </pc:spChg>
        <pc:spChg chg="add del">
          <ac:chgData name="mark hirst" userId="210b0c0c50f2b12e" providerId="LiveId" clId="{5379EE58-AFD5-45A6-A715-78335A3B3F9D}" dt="2018-04-12T12:27:25.397" v="52" actId="26606"/>
          <ac:spMkLst>
            <pc:docMk/>
            <pc:sldMk cId="417507507" sldId="257"/>
            <ac:spMk id="16" creationId="{E862BE82-D00D-42C1-BF16-93AA37870C32}"/>
          </ac:spMkLst>
        </pc:spChg>
        <pc:spChg chg="add del">
          <ac:chgData name="mark hirst" userId="210b0c0c50f2b12e" providerId="LiveId" clId="{5379EE58-AFD5-45A6-A715-78335A3B3F9D}" dt="2018-04-12T12:27:25.397" v="52" actId="26606"/>
          <ac:spMkLst>
            <pc:docMk/>
            <pc:sldMk cId="417507507" sldId="257"/>
            <ac:spMk id="17" creationId="{F6D92C2D-1D3D-4974-918C-06579FB354A9}"/>
          </ac:spMkLst>
        </pc:spChg>
        <pc:spChg chg="add">
          <ac:chgData name="mark hirst" userId="210b0c0c50f2b12e" providerId="LiveId" clId="{5379EE58-AFD5-45A6-A715-78335A3B3F9D}" dt="2018-04-12T12:27:25.440" v="53" actId="26606"/>
          <ac:spMkLst>
            <pc:docMk/>
            <pc:sldMk cId="417507507" sldId="257"/>
            <ac:spMk id="19" creationId="{CEB41C5C-0F34-4DDA-9D7C-5E717F35F60C}"/>
          </ac:spMkLst>
        </pc:spChg>
        <pc:picChg chg="add mod ord">
          <ac:chgData name="mark hirst" userId="210b0c0c50f2b12e" providerId="LiveId" clId="{5379EE58-AFD5-45A6-A715-78335A3B3F9D}" dt="2018-04-12T12:27:25.440" v="53" actId="26606"/>
          <ac:picMkLst>
            <pc:docMk/>
            <pc:sldMk cId="417507507" sldId="257"/>
            <ac:picMk id="5" creationId="{1C123BAA-880F-493C-9098-4FB1A8EE8CAD}"/>
          </ac:picMkLst>
        </pc:picChg>
        <pc:picChg chg="del">
          <ac:chgData name="mark hirst" userId="210b0c0c50f2b12e" providerId="LiveId" clId="{5379EE58-AFD5-45A6-A715-78335A3B3F9D}" dt="2018-04-12T12:26:25.326" v="46" actId="478"/>
          <ac:picMkLst>
            <pc:docMk/>
            <pc:sldMk cId="417507507" sldId="257"/>
            <ac:picMk id="6" creationId="{8E2035AD-38E9-478C-81BC-9247E7BDC6CB}"/>
          </ac:picMkLst>
        </pc:picChg>
      </pc:sldChg>
      <pc:sldChg chg="addSp delSp modSp mod setBg">
        <pc:chgData name="mark hirst" userId="210b0c0c50f2b12e" providerId="LiveId" clId="{5379EE58-AFD5-45A6-A715-78335A3B3F9D}" dt="2018-04-12T12:37:12.040" v="89" actId="26606"/>
        <pc:sldMkLst>
          <pc:docMk/>
          <pc:sldMk cId="3210529630" sldId="258"/>
        </pc:sldMkLst>
        <pc:spChg chg="mod ord">
          <ac:chgData name="mark hirst" userId="210b0c0c50f2b12e" providerId="LiveId" clId="{5379EE58-AFD5-45A6-A715-78335A3B3F9D}" dt="2018-04-12T12:37:12.040" v="89" actId="26606"/>
          <ac:spMkLst>
            <pc:docMk/>
            <pc:sldMk cId="3210529630" sldId="258"/>
            <ac:spMk id="2" creationId="{253D0519-BF6D-4C82-A461-5B28F0F3F2CF}"/>
          </ac:spMkLst>
        </pc:spChg>
        <pc:spChg chg="mod ord">
          <ac:chgData name="mark hirst" userId="210b0c0c50f2b12e" providerId="LiveId" clId="{5379EE58-AFD5-45A6-A715-78335A3B3F9D}" dt="2018-04-12T12:37:12.040" v="89" actId="26606"/>
          <ac:spMkLst>
            <pc:docMk/>
            <pc:sldMk cId="3210529630" sldId="258"/>
            <ac:spMk id="3" creationId="{D445E195-D6C3-4548-BF60-16B89ABF61A3}"/>
          </ac:spMkLst>
        </pc:spChg>
        <pc:spChg chg="add del">
          <ac:chgData name="mark hirst" userId="210b0c0c50f2b12e" providerId="LiveId" clId="{5379EE58-AFD5-45A6-A715-78335A3B3F9D}" dt="2018-04-12T12:37:12.040" v="89" actId="26606"/>
          <ac:spMkLst>
            <pc:docMk/>
            <pc:sldMk cId="3210529630" sldId="258"/>
            <ac:spMk id="13" creationId="{F64F6814-96D5-4463-898E-405CC0C40147}"/>
          </ac:spMkLst>
        </pc:spChg>
        <pc:picChg chg="add del mod">
          <ac:chgData name="mark hirst" userId="210b0c0c50f2b12e" providerId="LiveId" clId="{5379EE58-AFD5-45A6-A715-78335A3B3F9D}" dt="2018-04-12T12:36:49.375" v="88" actId="478"/>
          <ac:picMkLst>
            <pc:docMk/>
            <pc:sldMk cId="3210529630" sldId="258"/>
            <ac:picMk id="5" creationId="{25989F45-4801-4F78-B4EA-3B4EA4DC5888}"/>
          </ac:picMkLst>
        </pc:picChg>
        <pc:picChg chg="del">
          <ac:chgData name="mark hirst" userId="210b0c0c50f2b12e" providerId="LiveId" clId="{5379EE58-AFD5-45A6-A715-78335A3B3F9D}" dt="2018-04-12T12:28:05.274" v="55" actId="478"/>
          <ac:picMkLst>
            <pc:docMk/>
            <pc:sldMk cId="3210529630" sldId="258"/>
            <ac:picMk id="6" creationId="{8E2035AD-38E9-478C-81BC-9247E7BDC6CB}"/>
          </ac:picMkLst>
        </pc:picChg>
        <pc:picChg chg="mod">
          <ac:chgData name="mark hirst" userId="210b0c0c50f2b12e" providerId="LiveId" clId="{5379EE58-AFD5-45A6-A715-78335A3B3F9D}" dt="2018-04-12T12:37:12.040" v="89" actId="26606"/>
          <ac:picMkLst>
            <pc:docMk/>
            <pc:sldMk cId="3210529630" sldId="258"/>
            <ac:picMk id="8" creationId="{E0AC7322-7792-46AD-B8D1-926E9F4276C9}"/>
          </ac:picMkLst>
        </pc:picChg>
        <pc:cxnChg chg="add">
          <ac:chgData name="mark hirst" userId="210b0c0c50f2b12e" providerId="LiveId" clId="{5379EE58-AFD5-45A6-A715-78335A3B3F9D}" dt="2018-04-12T12:37:12.040" v="89" actId="26606"/>
          <ac:cxnSpMkLst>
            <pc:docMk/>
            <pc:sldMk cId="3210529630" sldId="258"/>
            <ac:cxnSpMk id="18" creationId="{E4A809D5-3600-46D4-A466-67F2349A54FB}"/>
          </ac:cxnSpMkLst>
        </pc:cxnChg>
      </pc:sldChg>
      <pc:sldChg chg="addSp delSp modSp mod setBg">
        <pc:chgData name="mark hirst" userId="210b0c0c50f2b12e" providerId="LiveId" clId="{5379EE58-AFD5-45A6-A715-78335A3B3F9D}" dt="2018-04-12T12:37:28.434" v="91" actId="26606"/>
        <pc:sldMkLst>
          <pc:docMk/>
          <pc:sldMk cId="93803595" sldId="259"/>
        </pc:sldMkLst>
        <pc:spChg chg="mod ord">
          <ac:chgData name="mark hirst" userId="210b0c0c50f2b12e" providerId="LiveId" clId="{5379EE58-AFD5-45A6-A715-78335A3B3F9D}" dt="2018-04-12T12:37:28.434" v="91" actId="26606"/>
          <ac:spMkLst>
            <pc:docMk/>
            <pc:sldMk cId="93803595" sldId="259"/>
            <ac:spMk id="2" creationId="{253D0519-BF6D-4C82-A461-5B28F0F3F2CF}"/>
          </ac:spMkLst>
        </pc:spChg>
        <pc:spChg chg="mod ord">
          <ac:chgData name="mark hirst" userId="210b0c0c50f2b12e" providerId="LiveId" clId="{5379EE58-AFD5-45A6-A715-78335A3B3F9D}" dt="2018-04-12T12:37:28.434" v="91" actId="26606"/>
          <ac:spMkLst>
            <pc:docMk/>
            <pc:sldMk cId="93803595" sldId="259"/>
            <ac:spMk id="3" creationId="{D445E195-D6C3-4548-BF60-16B89ABF61A3}"/>
          </ac:spMkLst>
        </pc:spChg>
        <pc:spChg chg="add del">
          <ac:chgData name="mark hirst" userId="210b0c0c50f2b12e" providerId="LiveId" clId="{5379EE58-AFD5-45A6-A715-78335A3B3F9D}" dt="2018-04-12T12:31:53.372" v="68" actId="26606"/>
          <ac:spMkLst>
            <pc:docMk/>
            <pc:sldMk cId="93803595" sldId="259"/>
            <ac:spMk id="12" creationId="{E02F3C71-C981-4614-98EA-D6C494F8091E}"/>
          </ac:spMkLst>
        </pc:spChg>
        <pc:spChg chg="add del">
          <ac:chgData name="mark hirst" userId="210b0c0c50f2b12e" providerId="LiveId" clId="{5379EE58-AFD5-45A6-A715-78335A3B3F9D}" dt="2018-04-12T12:37:28.434" v="91" actId="26606"/>
          <ac:spMkLst>
            <pc:docMk/>
            <pc:sldMk cId="93803595" sldId="259"/>
            <ac:spMk id="17" creationId="{F64F6814-96D5-4463-898E-405CC0C40147}"/>
          </ac:spMkLst>
        </pc:spChg>
        <pc:picChg chg="mod">
          <ac:chgData name="mark hirst" userId="210b0c0c50f2b12e" providerId="LiveId" clId="{5379EE58-AFD5-45A6-A715-78335A3B3F9D}" dt="2018-04-12T12:37:28.434" v="91" actId="26606"/>
          <ac:picMkLst>
            <pc:docMk/>
            <pc:sldMk cId="93803595" sldId="259"/>
            <ac:picMk id="5" creationId="{D2400693-D4A4-41D1-8142-9BED2F71C372}"/>
          </ac:picMkLst>
        </pc:picChg>
        <pc:picChg chg="del">
          <ac:chgData name="mark hirst" userId="210b0c0c50f2b12e" providerId="LiveId" clId="{5379EE58-AFD5-45A6-A715-78335A3B3F9D}" dt="2018-04-12T12:29:30.058" v="59" actId="478"/>
          <ac:picMkLst>
            <pc:docMk/>
            <pc:sldMk cId="93803595" sldId="259"/>
            <ac:picMk id="6" creationId="{8E2035AD-38E9-478C-81BC-9247E7BDC6CB}"/>
          </ac:picMkLst>
        </pc:picChg>
        <pc:picChg chg="add del mod">
          <ac:chgData name="mark hirst" userId="210b0c0c50f2b12e" providerId="LiveId" clId="{5379EE58-AFD5-45A6-A715-78335A3B3F9D}" dt="2018-04-12T12:37:22.105" v="90" actId="478"/>
          <ac:picMkLst>
            <pc:docMk/>
            <pc:sldMk cId="93803595" sldId="259"/>
            <ac:picMk id="7" creationId="{E26E80DE-1AEE-45DD-BFED-4E883197EB0C}"/>
          </ac:picMkLst>
        </pc:picChg>
        <pc:cxnChg chg="add">
          <ac:chgData name="mark hirst" userId="210b0c0c50f2b12e" providerId="LiveId" clId="{5379EE58-AFD5-45A6-A715-78335A3B3F9D}" dt="2018-04-12T12:37:28.434" v="91" actId="26606"/>
          <ac:cxnSpMkLst>
            <pc:docMk/>
            <pc:sldMk cId="93803595" sldId="259"/>
            <ac:cxnSpMk id="22" creationId="{E4A809D5-3600-46D4-A466-67F2349A54FB}"/>
          </ac:cxnSpMkLst>
        </pc:cxnChg>
      </pc:sldChg>
      <pc:sldChg chg="addSp delSp modSp mod setBg">
        <pc:chgData name="mark hirst" userId="210b0c0c50f2b12e" providerId="LiveId" clId="{5379EE58-AFD5-45A6-A715-78335A3B3F9D}" dt="2018-04-12T12:37:51.113" v="93" actId="26606"/>
        <pc:sldMkLst>
          <pc:docMk/>
          <pc:sldMk cId="1410764401" sldId="260"/>
        </pc:sldMkLst>
        <pc:spChg chg="mod ord">
          <ac:chgData name="mark hirst" userId="210b0c0c50f2b12e" providerId="LiveId" clId="{5379EE58-AFD5-45A6-A715-78335A3B3F9D}" dt="2018-04-12T12:37:51.113" v="93" actId="26606"/>
          <ac:spMkLst>
            <pc:docMk/>
            <pc:sldMk cId="1410764401" sldId="260"/>
            <ac:spMk id="2" creationId="{253D0519-BF6D-4C82-A461-5B28F0F3F2CF}"/>
          </ac:spMkLst>
        </pc:spChg>
        <pc:spChg chg="mod ord">
          <ac:chgData name="mark hirst" userId="210b0c0c50f2b12e" providerId="LiveId" clId="{5379EE58-AFD5-45A6-A715-78335A3B3F9D}" dt="2018-04-12T12:37:51.113" v="93" actId="26606"/>
          <ac:spMkLst>
            <pc:docMk/>
            <pc:sldMk cId="1410764401" sldId="260"/>
            <ac:spMk id="3" creationId="{D445E195-D6C3-4548-BF60-16B89ABF61A3}"/>
          </ac:spMkLst>
        </pc:spChg>
        <pc:spChg chg="add del">
          <ac:chgData name="mark hirst" userId="210b0c0c50f2b12e" providerId="LiveId" clId="{5379EE58-AFD5-45A6-A715-78335A3B3F9D}" dt="2018-04-12T12:37:51.113" v="93" actId="26606"/>
          <ac:spMkLst>
            <pc:docMk/>
            <pc:sldMk cId="1410764401" sldId="260"/>
            <ac:spMk id="12" creationId="{F64F6814-96D5-4463-898E-405CC0C40147}"/>
          </ac:spMkLst>
        </pc:spChg>
        <pc:picChg chg="mod">
          <ac:chgData name="mark hirst" userId="210b0c0c50f2b12e" providerId="LiveId" clId="{5379EE58-AFD5-45A6-A715-78335A3B3F9D}" dt="2018-04-12T12:37:51.113" v="93" actId="26606"/>
          <ac:picMkLst>
            <pc:docMk/>
            <pc:sldMk cId="1410764401" sldId="260"/>
            <ac:picMk id="5" creationId="{5F80F9F7-4FF2-4E08-9D68-F953A3872951}"/>
          </ac:picMkLst>
        </pc:picChg>
        <pc:picChg chg="del">
          <ac:chgData name="mark hirst" userId="210b0c0c50f2b12e" providerId="LiveId" clId="{5379EE58-AFD5-45A6-A715-78335A3B3F9D}" dt="2018-04-12T12:30:17.123" v="63" actId="478"/>
          <ac:picMkLst>
            <pc:docMk/>
            <pc:sldMk cId="1410764401" sldId="260"/>
            <ac:picMk id="6" creationId="{8E2035AD-38E9-478C-81BC-9247E7BDC6CB}"/>
          </ac:picMkLst>
        </pc:picChg>
        <pc:picChg chg="add del mod">
          <ac:chgData name="mark hirst" userId="210b0c0c50f2b12e" providerId="LiveId" clId="{5379EE58-AFD5-45A6-A715-78335A3B3F9D}" dt="2018-04-12T12:37:35.077" v="92" actId="478"/>
          <ac:picMkLst>
            <pc:docMk/>
            <pc:sldMk cId="1410764401" sldId="260"/>
            <ac:picMk id="7" creationId="{4352153E-2239-44DC-8A2A-1DFE63C3BE16}"/>
          </ac:picMkLst>
        </pc:picChg>
        <pc:cxnChg chg="add">
          <ac:chgData name="mark hirst" userId="210b0c0c50f2b12e" providerId="LiveId" clId="{5379EE58-AFD5-45A6-A715-78335A3B3F9D}" dt="2018-04-12T12:37:51.113" v="93" actId="26606"/>
          <ac:cxnSpMkLst>
            <pc:docMk/>
            <pc:sldMk cId="1410764401" sldId="260"/>
            <ac:cxnSpMk id="17" creationId="{E4A809D5-3600-46D4-A466-67F2349A54FB}"/>
          </ac:cxnSpMkLst>
        </pc:cxnChg>
      </pc:sldChg>
      <pc:sldChg chg="addSp delSp modSp mod setBg">
        <pc:chgData name="mark hirst" userId="210b0c0c50f2b12e" providerId="LiveId" clId="{5379EE58-AFD5-45A6-A715-78335A3B3F9D}" dt="2018-04-12T12:38:15.288" v="95" actId="26606"/>
        <pc:sldMkLst>
          <pc:docMk/>
          <pc:sldMk cId="3333507781" sldId="261"/>
        </pc:sldMkLst>
        <pc:spChg chg="mod ord">
          <ac:chgData name="mark hirst" userId="210b0c0c50f2b12e" providerId="LiveId" clId="{5379EE58-AFD5-45A6-A715-78335A3B3F9D}" dt="2018-04-12T12:38:15.288" v="95" actId="26606"/>
          <ac:spMkLst>
            <pc:docMk/>
            <pc:sldMk cId="3333507781" sldId="261"/>
            <ac:spMk id="2" creationId="{253D0519-BF6D-4C82-A461-5B28F0F3F2CF}"/>
          </ac:spMkLst>
        </pc:spChg>
        <pc:spChg chg="mod">
          <ac:chgData name="mark hirst" userId="210b0c0c50f2b12e" providerId="LiveId" clId="{5379EE58-AFD5-45A6-A715-78335A3B3F9D}" dt="2018-04-12T12:38:15.288" v="95" actId="26606"/>
          <ac:spMkLst>
            <pc:docMk/>
            <pc:sldMk cId="3333507781" sldId="261"/>
            <ac:spMk id="3" creationId="{D445E195-D6C3-4548-BF60-16B89ABF61A3}"/>
          </ac:spMkLst>
        </pc:spChg>
        <pc:spChg chg="add del">
          <ac:chgData name="mark hirst" userId="210b0c0c50f2b12e" providerId="LiveId" clId="{5379EE58-AFD5-45A6-A715-78335A3B3F9D}" dt="2018-04-12T12:32:57.633" v="72" actId="26606"/>
          <ac:spMkLst>
            <pc:docMk/>
            <pc:sldMk cId="3333507781" sldId="261"/>
            <ac:spMk id="12" creationId="{F64F6814-96D5-4463-898E-405CC0C40147}"/>
          </ac:spMkLst>
        </pc:spChg>
        <pc:spChg chg="add del">
          <ac:chgData name="mark hirst" userId="210b0c0c50f2b12e" providerId="LiveId" clId="{5379EE58-AFD5-45A6-A715-78335A3B3F9D}" dt="2018-04-12T12:38:15.288" v="95" actId="26606"/>
          <ac:spMkLst>
            <pc:docMk/>
            <pc:sldMk cId="3333507781" sldId="261"/>
            <ac:spMk id="14" creationId="{E02F3C71-C981-4614-98EA-D6C494F8091E}"/>
          </ac:spMkLst>
        </pc:spChg>
        <pc:picChg chg="mod">
          <ac:chgData name="mark hirst" userId="210b0c0c50f2b12e" providerId="LiveId" clId="{5379EE58-AFD5-45A6-A715-78335A3B3F9D}" dt="2018-04-12T12:38:15.288" v="95" actId="26606"/>
          <ac:picMkLst>
            <pc:docMk/>
            <pc:sldMk cId="3333507781" sldId="261"/>
            <ac:picMk id="5" creationId="{14D9F100-AE84-4DAC-B08B-FF5DA64F0442}"/>
          </ac:picMkLst>
        </pc:picChg>
        <pc:picChg chg="del">
          <ac:chgData name="mark hirst" userId="210b0c0c50f2b12e" providerId="LiveId" clId="{5379EE58-AFD5-45A6-A715-78335A3B3F9D}" dt="2018-04-12T12:30:55.036" v="67" actId="478"/>
          <ac:picMkLst>
            <pc:docMk/>
            <pc:sldMk cId="3333507781" sldId="261"/>
            <ac:picMk id="6" creationId="{8E2035AD-38E9-478C-81BC-9247E7BDC6CB}"/>
          </ac:picMkLst>
        </pc:picChg>
        <pc:picChg chg="add del mod ord">
          <ac:chgData name="mark hirst" userId="210b0c0c50f2b12e" providerId="LiveId" clId="{5379EE58-AFD5-45A6-A715-78335A3B3F9D}" dt="2018-04-12T12:38:03.146" v="94" actId="478"/>
          <ac:picMkLst>
            <pc:docMk/>
            <pc:sldMk cId="3333507781" sldId="261"/>
            <ac:picMk id="7" creationId="{2CAF675E-593D-43A4-8DF9-B4F5F509829F}"/>
          </ac:picMkLst>
        </pc:picChg>
        <pc:cxnChg chg="add">
          <ac:chgData name="mark hirst" userId="210b0c0c50f2b12e" providerId="LiveId" clId="{5379EE58-AFD5-45A6-A715-78335A3B3F9D}" dt="2018-04-12T12:38:15.288" v="95" actId="26606"/>
          <ac:cxnSpMkLst>
            <pc:docMk/>
            <pc:sldMk cId="3333507781" sldId="261"/>
            <ac:cxnSpMk id="19" creationId="{E4A809D5-3600-46D4-A466-67F2349A54FB}"/>
          </ac:cxnSpMkLst>
        </pc:cxnChg>
      </pc:sldChg>
      <pc:sldChg chg="addSp delSp modSp mod setBg">
        <pc:chgData name="mark hirst" userId="210b0c0c50f2b12e" providerId="LiveId" clId="{5379EE58-AFD5-45A6-A715-78335A3B3F9D}" dt="2018-04-12T12:38:33.423" v="97" actId="26606"/>
        <pc:sldMkLst>
          <pc:docMk/>
          <pc:sldMk cId="2492188175" sldId="262"/>
        </pc:sldMkLst>
        <pc:spChg chg="mod ord">
          <ac:chgData name="mark hirst" userId="210b0c0c50f2b12e" providerId="LiveId" clId="{5379EE58-AFD5-45A6-A715-78335A3B3F9D}" dt="2018-04-12T12:38:33.423" v="97" actId="26606"/>
          <ac:spMkLst>
            <pc:docMk/>
            <pc:sldMk cId="2492188175" sldId="262"/>
            <ac:spMk id="2" creationId="{253D0519-BF6D-4C82-A461-5B28F0F3F2CF}"/>
          </ac:spMkLst>
        </pc:spChg>
        <pc:spChg chg="mod ord">
          <ac:chgData name="mark hirst" userId="210b0c0c50f2b12e" providerId="LiveId" clId="{5379EE58-AFD5-45A6-A715-78335A3B3F9D}" dt="2018-04-12T12:38:33.423" v="97" actId="26606"/>
          <ac:spMkLst>
            <pc:docMk/>
            <pc:sldMk cId="2492188175" sldId="262"/>
            <ac:spMk id="3" creationId="{D445E195-D6C3-4548-BF60-16B89ABF61A3}"/>
          </ac:spMkLst>
        </pc:spChg>
        <pc:spChg chg="add del">
          <ac:chgData name="mark hirst" userId="210b0c0c50f2b12e" providerId="LiveId" clId="{5379EE58-AFD5-45A6-A715-78335A3B3F9D}" dt="2018-04-12T12:38:33.423" v="97" actId="26606"/>
          <ac:spMkLst>
            <pc:docMk/>
            <pc:sldMk cId="2492188175" sldId="262"/>
            <ac:spMk id="12" creationId="{F64F6814-96D5-4463-898E-405CC0C40147}"/>
          </ac:spMkLst>
        </pc:spChg>
        <pc:picChg chg="mod">
          <ac:chgData name="mark hirst" userId="210b0c0c50f2b12e" providerId="LiveId" clId="{5379EE58-AFD5-45A6-A715-78335A3B3F9D}" dt="2018-04-12T12:38:33.423" v="97" actId="26606"/>
          <ac:picMkLst>
            <pc:docMk/>
            <pc:sldMk cId="2492188175" sldId="262"/>
            <ac:picMk id="5" creationId="{F186C7CA-6C95-446B-9741-6FCB212D8DA1}"/>
          </ac:picMkLst>
        </pc:picChg>
        <pc:picChg chg="del">
          <ac:chgData name="mark hirst" userId="210b0c0c50f2b12e" providerId="LiveId" clId="{5379EE58-AFD5-45A6-A715-78335A3B3F9D}" dt="2018-04-12T12:33:24.937" v="74" actId="478"/>
          <ac:picMkLst>
            <pc:docMk/>
            <pc:sldMk cId="2492188175" sldId="262"/>
            <ac:picMk id="6" creationId="{8E2035AD-38E9-478C-81BC-9247E7BDC6CB}"/>
          </ac:picMkLst>
        </pc:picChg>
        <pc:picChg chg="add del mod">
          <ac:chgData name="mark hirst" userId="210b0c0c50f2b12e" providerId="LiveId" clId="{5379EE58-AFD5-45A6-A715-78335A3B3F9D}" dt="2018-04-12T12:38:23.744" v="96" actId="478"/>
          <ac:picMkLst>
            <pc:docMk/>
            <pc:sldMk cId="2492188175" sldId="262"/>
            <ac:picMk id="7" creationId="{9C6B03B2-6E38-4037-96E5-303247AA6363}"/>
          </ac:picMkLst>
        </pc:picChg>
        <pc:cxnChg chg="add">
          <ac:chgData name="mark hirst" userId="210b0c0c50f2b12e" providerId="LiveId" clId="{5379EE58-AFD5-45A6-A715-78335A3B3F9D}" dt="2018-04-12T12:38:33.423" v="97" actId="26606"/>
          <ac:cxnSpMkLst>
            <pc:docMk/>
            <pc:sldMk cId="2492188175" sldId="262"/>
            <ac:cxnSpMk id="17" creationId="{E4A809D5-3600-46D4-A466-67F2349A54FB}"/>
          </ac:cxnSpMkLst>
        </pc:cxnChg>
      </pc:sldChg>
      <pc:sldChg chg="addSp delSp modSp mod setBg">
        <pc:chgData name="mark hirst" userId="210b0c0c50f2b12e" providerId="LiveId" clId="{5379EE58-AFD5-45A6-A715-78335A3B3F9D}" dt="2018-04-12T12:38:53.563" v="99" actId="26606"/>
        <pc:sldMkLst>
          <pc:docMk/>
          <pc:sldMk cId="2373483641" sldId="263"/>
        </pc:sldMkLst>
        <pc:spChg chg="mod ord">
          <ac:chgData name="mark hirst" userId="210b0c0c50f2b12e" providerId="LiveId" clId="{5379EE58-AFD5-45A6-A715-78335A3B3F9D}" dt="2018-04-12T12:38:53.563" v="99" actId="26606"/>
          <ac:spMkLst>
            <pc:docMk/>
            <pc:sldMk cId="2373483641" sldId="263"/>
            <ac:spMk id="2" creationId="{253D0519-BF6D-4C82-A461-5B28F0F3F2CF}"/>
          </ac:spMkLst>
        </pc:spChg>
        <pc:spChg chg="mod ord">
          <ac:chgData name="mark hirst" userId="210b0c0c50f2b12e" providerId="LiveId" clId="{5379EE58-AFD5-45A6-A715-78335A3B3F9D}" dt="2018-04-12T12:38:53.563" v="99" actId="26606"/>
          <ac:spMkLst>
            <pc:docMk/>
            <pc:sldMk cId="2373483641" sldId="263"/>
            <ac:spMk id="3" creationId="{D445E195-D6C3-4548-BF60-16B89ABF61A3}"/>
          </ac:spMkLst>
        </pc:spChg>
        <pc:spChg chg="add del">
          <ac:chgData name="mark hirst" userId="210b0c0c50f2b12e" providerId="LiveId" clId="{5379EE58-AFD5-45A6-A715-78335A3B3F9D}" dt="2018-04-12T12:38:53.563" v="99" actId="26606"/>
          <ac:spMkLst>
            <pc:docMk/>
            <pc:sldMk cId="2373483641" sldId="263"/>
            <ac:spMk id="12" creationId="{F64F6814-96D5-4463-898E-405CC0C40147}"/>
          </ac:spMkLst>
        </pc:spChg>
        <pc:picChg chg="mod">
          <ac:chgData name="mark hirst" userId="210b0c0c50f2b12e" providerId="LiveId" clId="{5379EE58-AFD5-45A6-A715-78335A3B3F9D}" dt="2018-04-12T12:38:53.563" v="99" actId="26606"/>
          <ac:picMkLst>
            <pc:docMk/>
            <pc:sldMk cId="2373483641" sldId="263"/>
            <ac:picMk id="5" creationId="{719D3575-ED5B-476C-A914-934560DA7594}"/>
          </ac:picMkLst>
        </pc:picChg>
        <pc:picChg chg="del">
          <ac:chgData name="mark hirst" userId="210b0c0c50f2b12e" providerId="LiveId" clId="{5379EE58-AFD5-45A6-A715-78335A3B3F9D}" dt="2018-04-12T12:34:02.857" v="78" actId="478"/>
          <ac:picMkLst>
            <pc:docMk/>
            <pc:sldMk cId="2373483641" sldId="263"/>
            <ac:picMk id="6" creationId="{8E2035AD-38E9-478C-81BC-9247E7BDC6CB}"/>
          </ac:picMkLst>
        </pc:picChg>
        <pc:picChg chg="add del mod">
          <ac:chgData name="mark hirst" userId="210b0c0c50f2b12e" providerId="LiveId" clId="{5379EE58-AFD5-45A6-A715-78335A3B3F9D}" dt="2018-04-12T12:38:44.607" v="98" actId="478"/>
          <ac:picMkLst>
            <pc:docMk/>
            <pc:sldMk cId="2373483641" sldId="263"/>
            <ac:picMk id="7" creationId="{D4122C5A-68C5-4F56-8C28-33EB7F6E132A}"/>
          </ac:picMkLst>
        </pc:picChg>
        <pc:cxnChg chg="add">
          <ac:chgData name="mark hirst" userId="210b0c0c50f2b12e" providerId="LiveId" clId="{5379EE58-AFD5-45A6-A715-78335A3B3F9D}" dt="2018-04-12T12:38:53.563" v="99" actId="26606"/>
          <ac:cxnSpMkLst>
            <pc:docMk/>
            <pc:sldMk cId="2373483641" sldId="263"/>
            <ac:cxnSpMk id="17" creationId="{E4A809D5-3600-46D4-A466-67F2349A54FB}"/>
          </ac:cxnSpMkLst>
        </pc:cxnChg>
      </pc:sldChg>
      <pc:sldChg chg="addSp delSp modSp setBg">
        <pc:chgData name="mark hirst" userId="210b0c0c50f2b12e" providerId="LiveId" clId="{5379EE58-AFD5-45A6-A715-78335A3B3F9D}" dt="2018-04-12T13:02:13.849" v="237"/>
        <pc:sldMkLst>
          <pc:docMk/>
          <pc:sldMk cId="3107001118" sldId="264"/>
        </pc:sldMkLst>
        <pc:spChg chg="mod">
          <ac:chgData name="mark hirst" userId="210b0c0c50f2b12e" providerId="LiveId" clId="{5379EE58-AFD5-45A6-A715-78335A3B3F9D}" dt="2018-04-12T12:57:47.009" v="159" actId="20577"/>
          <ac:spMkLst>
            <pc:docMk/>
            <pc:sldMk cId="3107001118" sldId="264"/>
            <ac:spMk id="2" creationId="{253D0519-BF6D-4C82-A461-5B28F0F3F2CF}"/>
          </ac:spMkLst>
        </pc:spChg>
        <pc:spChg chg="mod">
          <ac:chgData name="mark hirst" userId="210b0c0c50f2b12e" providerId="LiveId" clId="{5379EE58-AFD5-45A6-A715-78335A3B3F9D}" dt="2018-04-12T12:57:53.791" v="160" actId="5793"/>
          <ac:spMkLst>
            <pc:docMk/>
            <pc:sldMk cId="3107001118" sldId="264"/>
            <ac:spMk id="3" creationId="{D445E195-D6C3-4548-BF60-16B89ABF61A3}"/>
          </ac:spMkLst>
        </pc:spChg>
        <pc:picChg chg="mod">
          <ac:chgData name="mark hirst" userId="210b0c0c50f2b12e" providerId="LiveId" clId="{5379EE58-AFD5-45A6-A715-78335A3B3F9D}" dt="2018-04-12T12:55:06.426" v="154" actId="14100"/>
          <ac:picMkLst>
            <pc:docMk/>
            <pc:sldMk cId="3107001118" sldId="264"/>
            <ac:picMk id="5" creationId="{A1BFE239-8447-4295-B962-320283391A64}"/>
          </ac:picMkLst>
        </pc:picChg>
        <pc:picChg chg="del">
          <ac:chgData name="mark hirst" userId="210b0c0c50f2b12e" providerId="LiveId" clId="{5379EE58-AFD5-45A6-A715-78335A3B3F9D}" dt="2018-04-12T12:34:55.517" v="82" actId="478"/>
          <ac:picMkLst>
            <pc:docMk/>
            <pc:sldMk cId="3107001118" sldId="264"/>
            <ac:picMk id="6" creationId="{8E2035AD-38E9-478C-81BC-9247E7BDC6CB}"/>
          </ac:picMkLst>
        </pc:picChg>
        <pc:picChg chg="add del mod">
          <ac:chgData name="mark hirst" userId="210b0c0c50f2b12e" providerId="LiveId" clId="{5379EE58-AFD5-45A6-A715-78335A3B3F9D}" dt="2018-04-12T12:39:12.540" v="100" actId="478"/>
          <ac:picMkLst>
            <pc:docMk/>
            <pc:sldMk cId="3107001118" sldId="264"/>
            <ac:picMk id="7" creationId="{4946A29C-2504-430A-8103-7C0A1FB02A31}"/>
          </ac:picMkLst>
        </pc:picChg>
      </pc:sldChg>
      <pc:sldChg chg="addSp delSp modSp mod setBg">
        <pc:chgData name="mark hirst" userId="210b0c0c50f2b12e" providerId="LiveId" clId="{5379EE58-AFD5-45A6-A715-78335A3B3F9D}" dt="2018-04-12T12:56:18.762" v="155" actId="26606"/>
        <pc:sldMkLst>
          <pc:docMk/>
          <pc:sldMk cId="3629180799" sldId="265"/>
        </pc:sldMkLst>
        <pc:spChg chg="mod ord">
          <ac:chgData name="mark hirst" userId="210b0c0c50f2b12e" providerId="LiveId" clId="{5379EE58-AFD5-45A6-A715-78335A3B3F9D}" dt="2018-04-12T12:56:18.762" v="155" actId="26606"/>
          <ac:spMkLst>
            <pc:docMk/>
            <pc:sldMk cId="3629180799" sldId="265"/>
            <ac:spMk id="2" creationId="{253D0519-BF6D-4C82-A461-5B28F0F3F2CF}"/>
          </ac:spMkLst>
        </pc:spChg>
        <pc:spChg chg="mod">
          <ac:chgData name="mark hirst" userId="210b0c0c50f2b12e" providerId="LiveId" clId="{5379EE58-AFD5-45A6-A715-78335A3B3F9D}" dt="2018-04-12T12:56:18.762" v="155" actId="26606"/>
          <ac:spMkLst>
            <pc:docMk/>
            <pc:sldMk cId="3629180799" sldId="265"/>
            <ac:spMk id="3" creationId="{D445E195-D6C3-4548-BF60-16B89ABF61A3}"/>
          </ac:spMkLst>
        </pc:spChg>
        <pc:picChg chg="add del mod">
          <ac:chgData name="mark hirst" userId="210b0c0c50f2b12e" providerId="LiveId" clId="{5379EE58-AFD5-45A6-A715-78335A3B3F9D}" dt="2018-04-12T12:39:52.906" v="102" actId="478"/>
          <ac:picMkLst>
            <pc:docMk/>
            <pc:sldMk cId="3629180799" sldId="265"/>
            <ac:picMk id="5" creationId="{51A6ECA7-4D60-449D-A969-F4C7A3689D2E}"/>
          </ac:picMkLst>
        </pc:picChg>
        <pc:picChg chg="del">
          <ac:chgData name="mark hirst" userId="210b0c0c50f2b12e" providerId="LiveId" clId="{5379EE58-AFD5-45A6-A715-78335A3B3F9D}" dt="2018-04-12T12:36:01.940" v="85" actId="478"/>
          <ac:picMkLst>
            <pc:docMk/>
            <pc:sldMk cId="3629180799" sldId="265"/>
            <ac:picMk id="6" creationId="{8E2035AD-38E9-478C-81BC-9247E7BDC6CB}"/>
          </ac:picMkLst>
        </pc:picChg>
        <pc:picChg chg="mod">
          <ac:chgData name="mark hirst" userId="210b0c0c50f2b12e" providerId="LiveId" clId="{5379EE58-AFD5-45A6-A715-78335A3B3F9D}" dt="2018-04-12T12:56:18.762" v="155" actId="26606"/>
          <ac:picMkLst>
            <pc:docMk/>
            <pc:sldMk cId="3629180799" sldId="265"/>
            <ac:picMk id="9" creationId="{E6137BE8-E9C0-4B0F-9FDA-51C110538997}"/>
          </ac:picMkLst>
        </pc:picChg>
        <pc:cxnChg chg="add">
          <ac:chgData name="mark hirst" userId="210b0c0c50f2b12e" providerId="LiveId" clId="{5379EE58-AFD5-45A6-A715-78335A3B3F9D}" dt="2018-04-12T12:56:18.762" v="155" actId="26606"/>
          <ac:cxnSpMkLst>
            <pc:docMk/>
            <pc:sldMk cId="3629180799" sldId="265"/>
            <ac:cxnSpMk id="14" creationId="{E4A809D5-3600-46D4-A466-67F2349A54FB}"/>
          </ac:cxnSpMkLst>
        </pc:cxnChg>
      </pc:sldChg>
      <pc:sldChg chg="addSp delSp modSp mod setBg">
        <pc:chgData name="mark hirst" userId="210b0c0c50f2b12e" providerId="LiveId" clId="{5379EE58-AFD5-45A6-A715-78335A3B3F9D}" dt="2018-04-12T12:40:22.216" v="104" actId="26606"/>
        <pc:sldMkLst>
          <pc:docMk/>
          <pc:sldMk cId="2781990233" sldId="266"/>
        </pc:sldMkLst>
        <pc:spChg chg="mod ord">
          <ac:chgData name="mark hirst" userId="210b0c0c50f2b12e" providerId="LiveId" clId="{5379EE58-AFD5-45A6-A715-78335A3B3F9D}" dt="2018-04-12T12:40:22.216" v="104" actId="26606"/>
          <ac:spMkLst>
            <pc:docMk/>
            <pc:sldMk cId="2781990233" sldId="266"/>
            <ac:spMk id="2" creationId="{253D0519-BF6D-4C82-A461-5B28F0F3F2CF}"/>
          </ac:spMkLst>
        </pc:spChg>
        <pc:spChg chg="mod">
          <ac:chgData name="mark hirst" userId="210b0c0c50f2b12e" providerId="LiveId" clId="{5379EE58-AFD5-45A6-A715-78335A3B3F9D}" dt="2018-04-12T12:40:22.216" v="104" actId="26606"/>
          <ac:spMkLst>
            <pc:docMk/>
            <pc:sldMk cId="2781990233" sldId="266"/>
            <ac:spMk id="3" creationId="{D445E195-D6C3-4548-BF60-16B89ABF61A3}"/>
          </ac:spMkLst>
        </pc:spChg>
        <pc:picChg chg="mod">
          <ac:chgData name="mark hirst" userId="210b0c0c50f2b12e" providerId="LiveId" clId="{5379EE58-AFD5-45A6-A715-78335A3B3F9D}" dt="2018-04-12T12:40:22.216" v="104" actId="26606"/>
          <ac:picMkLst>
            <pc:docMk/>
            <pc:sldMk cId="2781990233" sldId="266"/>
            <ac:picMk id="5" creationId="{564363CB-6189-4811-B55E-65FBE987F47C}"/>
          </ac:picMkLst>
        </pc:picChg>
        <pc:picChg chg="del">
          <ac:chgData name="mark hirst" userId="210b0c0c50f2b12e" providerId="LiveId" clId="{5379EE58-AFD5-45A6-A715-78335A3B3F9D}" dt="2018-04-12T12:40:10.438" v="103" actId="478"/>
          <ac:picMkLst>
            <pc:docMk/>
            <pc:sldMk cId="2781990233" sldId="266"/>
            <ac:picMk id="6" creationId="{8E2035AD-38E9-478C-81BC-9247E7BDC6CB}"/>
          </ac:picMkLst>
        </pc:picChg>
        <pc:cxnChg chg="add">
          <ac:chgData name="mark hirst" userId="210b0c0c50f2b12e" providerId="LiveId" clId="{5379EE58-AFD5-45A6-A715-78335A3B3F9D}" dt="2018-04-12T12:40:22.216" v="104" actId="26606"/>
          <ac:cxnSpMkLst>
            <pc:docMk/>
            <pc:sldMk cId="2781990233" sldId="266"/>
            <ac:cxnSpMk id="10" creationId="{E4A809D5-3600-46D4-A466-67F2349A54FB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F52876-6EAB-4C88-B2D6-9A2890B24CC7}" type="datetimeFigureOut">
              <a:rPr lang="en-US" smtClean="0"/>
              <a:pPr/>
              <a:t>6/13/2018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0F26C5-F66B-4FCD-ACE7-AD28599A2E4C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31096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1,Knots are created when a rope is tied onto its self eg Fig8 Bite, Fig 8 rethread, Alpine butterfly</a:t>
            </a:r>
          </a:p>
          <a:p>
            <a:endParaRPr lang="en-US" dirty="0"/>
          </a:p>
          <a:p>
            <a:r>
              <a:rPr lang="en-US" dirty="0"/>
              <a:t>2, Hitches are created a rope is tied around something  eg Clove hitch, Italian hitch, Round turn &amp; Two half hitches </a:t>
            </a:r>
          </a:p>
          <a:p>
            <a:endParaRPr lang="en-US" dirty="0"/>
          </a:p>
          <a:p>
            <a:r>
              <a:rPr lang="en-US" dirty="0"/>
              <a:t>3, Bends are created when 2 ropes are joined together. Eg Overhand, Double </a:t>
            </a:r>
            <a:r>
              <a:rPr lang="en-US" dirty="0" err="1"/>
              <a:t>fishermans</a:t>
            </a:r>
            <a:r>
              <a:rPr lang="en-US" dirty="0"/>
              <a:t>, Figure 8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F26C5-F66B-4FCD-ACE7-AD28599A2E4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686651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1,Knots are created when a rope is tied onto its self eg Fig8 Bite, Fig 8 rethread, Alpine butterfly</a:t>
            </a:r>
          </a:p>
          <a:p>
            <a:endParaRPr lang="en-US" dirty="0"/>
          </a:p>
          <a:p>
            <a:r>
              <a:rPr lang="en-US" dirty="0"/>
              <a:t>2, Hitches are created a rope is tied around something  eg Clove hitch, Italian hitch, Round turn &amp; Two half hitches </a:t>
            </a:r>
          </a:p>
          <a:p>
            <a:endParaRPr lang="en-US" dirty="0"/>
          </a:p>
          <a:p>
            <a:r>
              <a:rPr lang="en-US" dirty="0"/>
              <a:t>3, Bends are created when 2 ropes are joined together. Eg Overhand, Double </a:t>
            </a:r>
            <a:r>
              <a:rPr lang="en-US" dirty="0" err="1"/>
              <a:t>fishermans</a:t>
            </a:r>
            <a:r>
              <a:rPr lang="en-US" dirty="0"/>
              <a:t>, Figure 8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F26C5-F66B-4FCD-ACE7-AD28599A2E4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68665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1,Knots are created when a rope is tied onto its self eg Fig8 Bite, Fig 8 rethread, Alpine butterfly</a:t>
            </a:r>
          </a:p>
          <a:p>
            <a:endParaRPr lang="en-US" dirty="0"/>
          </a:p>
          <a:p>
            <a:r>
              <a:rPr lang="en-US" dirty="0"/>
              <a:t>2, Hitches are created a rope is tied around something  eg Clove hitch, Italian hitch, Round turn &amp; Two half hitches </a:t>
            </a:r>
          </a:p>
          <a:p>
            <a:endParaRPr lang="en-US" dirty="0"/>
          </a:p>
          <a:p>
            <a:r>
              <a:rPr lang="en-US" dirty="0"/>
              <a:t>3, Bends are created when 2 ropes are joined together. Eg Overhand, Double </a:t>
            </a:r>
            <a:r>
              <a:rPr lang="en-US" dirty="0" err="1"/>
              <a:t>fishermans</a:t>
            </a:r>
            <a:r>
              <a:rPr lang="en-US" dirty="0"/>
              <a:t>, Figure 8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F26C5-F66B-4FCD-ACE7-AD28599A2E4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68665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1,Knots are created when a rope is tied onto its self eg Fig8 Bite, Fig 8 rethread, Alpine butterfly</a:t>
            </a:r>
          </a:p>
          <a:p>
            <a:endParaRPr lang="en-US" dirty="0"/>
          </a:p>
          <a:p>
            <a:r>
              <a:rPr lang="en-US" dirty="0"/>
              <a:t>2, Hitches are created a rope is tied around something  eg Clove hitch, Italian hitch, Round turn &amp; Two half hitches </a:t>
            </a:r>
          </a:p>
          <a:p>
            <a:endParaRPr lang="en-US" dirty="0"/>
          </a:p>
          <a:p>
            <a:r>
              <a:rPr lang="en-US" dirty="0"/>
              <a:t>3, Bends are created when 2 ropes are joined together. Eg Overhand, Double </a:t>
            </a:r>
            <a:r>
              <a:rPr lang="en-US" dirty="0" err="1"/>
              <a:t>fishermans</a:t>
            </a:r>
            <a:r>
              <a:rPr lang="en-US" dirty="0"/>
              <a:t>, Figure 8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F26C5-F66B-4FCD-ACE7-AD28599A2E4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68665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1,Knots are created when a rope is tied onto its self eg Fig8 Bite, Fig 8 rethread, Alpine butterfly</a:t>
            </a:r>
          </a:p>
          <a:p>
            <a:endParaRPr lang="en-US" dirty="0"/>
          </a:p>
          <a:p>
            <a:r>
              <a:rPr lang="en-US" dirty="0"/>
              <a:t>2, Hitches are created a rope is tied around something  eg Clove hitch, Italian hitch, Round turn &amp; Two half hitches </a:t>
            </a:r>
          </a:p>
          <a:p>
            <a:endParaRPr lang="en-US" dirty="0"/>
          </a:p>
          <a:p>
            <a:r>
              <a:rPr lang="en-US" dirty="0"/>
              <a:t>3, Bends are created when 2 ropes are joined together. Eg Overhand, Double </a:t>
            </a:r>
            <a:r>
              <a:rPr lang="en-US" dirty="0" err="1"/>
              <a:t>fishermans</a:t>
            </a:r>
            <a:r>
              <a:rPr lang="en-US" dirty="0"/>
              <a:t>, Figure 8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F26C5-F66B-4FCD-ACE7-AD28599A2E4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686651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1,Knots are created when a rope is tied onto its self eg Fig8 Bite, Fig 8 rethread, Alpine butterfly</a:t>
            </a:r>
          </a:p>
          <a:p>
            <a:endParaRPr lang="en-US" dirty="0"/>
          </a:p>
          <a:p>
            <a:r>
              <a:rPr lang="en-US" dirty="0"/>
              <a:t>2, Hitches are created a rope is tied around something  eg Clove hitch, Italian hitch, Round turn &amp; Two half hitches </a:t>
            </a:r>
          </a:p>
          <a:p>
            <a:endParaRPr lang="en-US" dirty="0"/>
          </a:p>
          <a:p>
            <a:r>
              <a:rPr lang="en-US" dirty="0"/>
              <a:t>3, Bends are created when 2 ropes are joined together. Eg Overhand, Double </a:t>
            </a:r>
            <a:r>
              <a:rPr lang="en-US" dirty="0" err="1"/>
              <a:t>fishermans</a:t>
            </a:r>
            <a:r>
              <a:rPr lang="en-US" dirty="0"/>
              <a:t>, Figure 8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F26C5-F66B-4FCD-ACE7-AD28599A2E4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686651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1,Knots are created when a rope is tied onto its self eg Fig8 Bite, Fig 8 rethread, Alpine butterfly</a:t>
            </a:r>
          </a:p>
          <a:p>
            <a:endParaRPr lang="en-US" dirty="0"/>
          </a:p>
          <a:p>
            <a:r>
              <a:rPr lang="en-US" dirty="0"/>
              <a:t>2, Hitches are created a rope is tied around something  eg Clove hitch, Italian hitch, Round turn &amp; Two half hitches </a:t>
            </a:r>
          </a:p>
          <a:p>
            <a:endParaRPr lang="en-US" dirty="0"/>
          </a:p>
          <a:p>
            <a:r>
              <a:rPr lang="en-US" dirty="0"/>
              <a:t>3, Bends are created when 2 ropes are joined together. Eg Overhand, Double </a:t>
            </a:r>
            <a:r>
              <a:rPr lang="en-US" dirty="0" err="1"/>
              <a:t>fishermans</a:t>
            </a:r>
            <a:r>
              <a:rPr lang="en-US" dirty="0"/>
              <a:t>, Figure 8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F26C5-F66B-4FCD-ACE7-AD28599A2E4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686651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1,Knots are created when a rope is tied onto its self eg Fig8 Bite, Fig 8 rethread, Alpine butterfly</a:t>
            </a:r>
          </a:p>
          <a:p>
            <a:endParaRPr lang="en-US" dirty="0"/>
          </a:p>
          <a:p>
            <a:r>
              <a:rPr lang="en-US" dirty="0"/>
              <a:t>2, Hitches are created a rope is tied around something  eg Clove hitch, Italian hitch, Round turn &amp; Two half hitches </a:t>
            </a:r>
          </a:p>
          <a:p>
            <a:endParaRPr lang="en-US" dirty="0"/>
          </a:p>
          <a:p>
            <a:r>
              <a:rPr lang="en-US" dirty="0"/>
              <a:t>3, Bends are created when 2 ropes are joined together. Eg Overhand, Double </a:t>
            </a:r>
            <a:r>
              <a:rPr lang="en-US" dirty="0" err="1"/>
              <a:t>fishermans</a:t>
            </a:r>
            <a:r>
              <a:rPr lang="en-US" dirty="0"/>
              <a:t>, Figure 8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F26C5-F66B-4FCD-ACE7-AD28599A2E4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686651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1,Knots are created when a rope is tied onto its self eg Fig8 Bite, Fig 8 rethread, Alpine butterfly</a:t>
            </a:r>
          </a:p>
          <a:p>
            <a:endParaRPr lang="en-US" dirty="0"/>
          </a:p>
          <a:p>
            <a:r>
              <a:rPr lang="en-US" dirty="0"/>
              <a:t>2, Hitches are created a rope is tied around something  eg Clove hitch, Italian hitch, Round turn &amp; Two half hitches </a:t>
            </a:r>
          </a:p>
          <a:p>
            <a:endParaRPr lang="en-US" dirty="0"/>
          </a:p>
          <a:p>
            <a:r>
              <a:rPr lang="en-US" dirty="0"/>
              <a:t>3, Bends are created when 2 ropes are joined together. Eg Overhand, Double </a:t>
            </a:r>
            <a:r>
              <a:rPr lang="en-US" dirty="0" err="1"/>
              <a:t>fishermans</a:t>
            </a:r>
            <a:r>
              <a:rPr lang="en-US" dirty="0"/>
              <a:t>, Figure 8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F26C5-F66B-4FCD-ACE7-AD28599A2E4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686651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1,Knots are created when a rope is tied onto its self eg Fig8 Bite, Fig 8 rethread, Alpine butterfly</a:t>
            </a:r>
          </a:p>
          <a:p>
            <a:endParaRPr lang="en-US" dirty="0"/>
          </a:p>
          <a:p>
            <a:r>
              <a:rPr lang="en-US" dirty="0"/>
              <a:t>2, Hitches are created a rope is tied around something  eg Clove hitch, Italian hitch, Round turn &amp; Two half hitches </a:t>
            </a:r>
          </a:p>
          <a:p>
            <a:endParaRPr lang="en-US" dirty="0"/>
          </a:p>
          <a:p>
            <a:r>
              <a:rPr lang="en-US" dirty="0"/>
              <a:t>3, Bends are created when 2 ropes are joined together. Eg Overhand, Double </a:t>
            </a:r>
            <a:r>
              <a:rPr lang="en-US" dirty="0" err="1"/>
              <a:t>fishermans</a:t>
            </a:r>
            <a:r>
              <a:rPr lang="en-US" dirty="0"/>
              <a:t>, Figure 8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F26C5-F66B-4FCD-ACE7-AD28599A2E4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68665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F4BD4C-6F8D-4550-B738-1C44491704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0B91366-8383-4D8D-9796-185E97D048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C6DA7A6-6998-4598-8B63-9878E0ABE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BBA9-B86C-4E8A-94D9-6E0D9C159EE8}" type="datetimeFigureOut">
              <a:rPr lang="en-US" smtClean="0"/>
              <a:pPr/>
              <a:t>6/13/2018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AF62682-8EEA-4800-9168-0343B6F4E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2343CB6-95E4-4CAE-866A-11C39E964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27AEF-7056-4B55-BCE2-0C08BD119C08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48195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C72A57-85B0-4A1D-BCE9-22A010778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0DB7C19-7655-4229-87B2-0290474C7C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2A130BB-1501-4E80-B05B-2832C8F97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BBA9-B86C-4E8A-94D9-6E0D9C159EE8}" type="datetimeFigureOut">
              <a:rPr lang="en-US" smtClean="0"/>
              <a:pPr/>
              <a:t>6/13/2018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D32F097-0CB1-4133-9696-30F8742B0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AE41656-A949-447B-87A9-BA71214D0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27AEF-7056-4B55-BCE2-0C08BD119C08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22751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FBDEB7FB-F118-43AF-B3D4-72B252DBE2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BD3E1A0-3739-41E7-86EC-8980C64367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D3DF9D8-1787-499F-9628-603E66FF3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BBA9-B86C-4E8A-94D9-6E0D9C159EE8}" type="datetimeFigureOut">
              <a:rPr lang="en-US" smtClean="0"/>
              <a:pPr/>
              <a:t>6/13/2018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D851A23-658B-49F8-A48F-070C2CCB6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D336732-EB67-4260-BEAF-C8BD25228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27AEF-7056-4B55-BCE2-0C08BD119C08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42790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7FC0B1-A7C0-412C-B101-8F12589C8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E8B953F-3F0F-4254-82BD-5878A9D9C1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E95FFF0-957C-438C-9829-34D58718F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BBA9-B86C-4E8A-94D9-6E0D9C159EE8}" type="datetimeFigureOut">
              <a:rPr lang="en-US" smtClean="0"/>
              <a:pPr/>
              <a:t>6/13/2018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DC0D6A2-4630-407A-8333-FB146B642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A8D06FA-1501-4D8C-9081-9EB13158B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27AEF-7056-4B55-BCE2-0C08BD119C08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7861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5DBEA4-2FBF-44CB-8579-FF82CE9DC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554E4D8-0E3F-4536-9A40-DC1702C026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8BC2B5C-C8F7-44C9-9832-B80DBEC29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BBA9-B86C-4E8A-94D9-6E0D9C159EE8}" type="datetimeFigureOut">
              <a:rPr lang="en-US" smtClean="0"/>
              <a:pPr/>
              <a:t>6/13/2018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7166DC5-0B78-4391-8E45-DDAC4366B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869BD9F-F402-4133-8AC1-9D6540071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27AEF-7056-4B55-BCE2-0C08BD119C08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27620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623BCB-22E3-49C8-BD4B-1D46E810F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5169BE3-9E7C-450A-A75D-1F121E8F2B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D0A8112-7674-4187-8583-49D82A046C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8D6B0C4-4B07-4406-ABDF-FE292BB11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BBA9-B86C-4E8A-94D9-6E0D9C159EE8}" type="datetimeFigureOut">
              <a:rPr lang="en-US" smtClean="0"/>
              <a:pPr/>
              <a:t>6/13/2018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508D997-D7F9-49C4-B016-08FB24135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3B6CEA1-5F09-4B12-8B4F-8CE443A62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27AEF-7056-4B55-BCE2-0C08BD119C08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82284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45BC1E5-773E-4BE7-8119-AA17DAC3A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6A72F28-BCD5-44F6-9601-11056C06CA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5C052A4-D298-4749-8839-702D2CA4ED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6CAE6A2-7646-42EC-BD3E-E7D24CDD4B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D505E1D-4BB2-4EC5-9F9C-14112E0FEE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7CC87D54-F854-4885-8E52-E85F5DE65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BBA9-B86C-4E8A-94D9-6E0D9C159EE8}" type="datetimeFigureOut">
              <a:rPr lang="en-US" smtClean="0"/>
              <a:pPr/>
              <a:t>6/13/2018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436D82A-DD12-4CB3-95D9-76D416A69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851AE2B-75D6-48D4-90BC-7C516CA2E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27AEF-7056-4B55-BCE2-0C08BD119C08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98490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9BEED4-3CAC-4C65-BC79-CB6FE8522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06CB31F-5AFC-4217-921A-A474B2EF2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BBA9-B86C-4E8A-94D9-6E0D9C159EE8}" type="datetimeFigureOut">
              <a:rPr lang="en-US" smtClean="0"/>
              <a:pPr/>
              <a:t>6/13/2018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A9BDEB6-DB2E-43D6-8213-683255C80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48003FC-F5E0-458F-B3AB-AEA1CE63C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27AEF-7056-4B55-BCE2-0C08BD119C08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36862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15C2CE2-3EB1-47AA-B481-27D073A32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BBA9-B86C-4E8A-94D9-6E0D9C159EE8}" type="datetimeFigureOut">
              <a:rPr lang="en-US" smtClean="0"/>
              <a:pPr/>
              <a:t>6/13/2018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0592D8C-22DC-4CD3-8A3D-AF5DBC82B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53C5678-FF1F-485F-A187-E560A3F0D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27AEF-7056-4B55-BCE2-0C08BD119C08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4264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EE18E8D-8CA3-441D-839C-B630C3741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D353E24-773D-46AA-A7A4-8E504AB3A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EA86B6B-0115-44BE-997E-4E65F9D8A8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8083D71-7DFC-4867-9D37-B09A523DF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BBA9-B86C-4E8A-94D9-6E0D9C159EE8}" type="datetimeFigureOut">
              <a:rPr lang="en-US" smtClean="0"/>
              <a:pPr/>
              <a:t>6/13/2018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4BB574E-0E34-4E87-8989-D8CFCBFBA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3CA666C-3738-45FB-8F89-AC0AD91DF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27AEF-7056-4B55-BCE2-0C08BD119C08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34661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BA2A79-0E47-4133-8D64-BD39D6D9E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DC39182-BA3C-4F37-B66C-0A6EE15B0D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29E10B8-6006-4C4F-BE9C-D39A99FE96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BAE0200-4F1F-481C-86A7-13A7048F7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EBBA9-B86C-4E8A-94D9-6E0D9C159EE8}" type="datetimeFigureOut">
              <a:rPr lang="en-US" smtClean="0"/>
              <a:pPr/>
              <a:t>6/13/2018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5A98FB4-159E-4F3A-B80C-5F1146F4D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3D174C7-3BDD-4FD4-AC38-861C6BC26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27AEF-7056-4B55-BCE2-0C08BD119C08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91389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2471A37A-92AC-4BB8-9A9E-1229DFC72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1AC899E-5446-49FC-AF4D-290E65EACE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EBE2699-77B9-4F0C-93CD-510705CA03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EBBA9-B86C-4E8A-94D9-6E0D9C159EE8}" type="datetimeFigureOut">
              <a:rPr lang="en-US" smtClean="0"/>
              <a:pPr/>
              <a:t>6/13/2018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BA4E723-B7D6-42DF-A4F1-FF46F160B6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F46C145-9C09-40E1-A150-93F33D5C16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227AEF-7056-4B55-BCE2-0C08BD119C08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32508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F73FCEB7-CD02-4399-BA74-12D9191D6F7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text on a white background&#10;&#10;Description generated with high confidence">
            <a:extLst>
              <a:ext uri="{FF2B5EF4-FFF2-40B4-BE49-F238E27FC236}">
                <a16:creationId xmlns="" xmlns:a16="http://schemas.microsoft.com/office/drawing/2014/main" id="{D15CBBE9-D661-44A8-9840-B39802597D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196" y="492573"/>
            <a:ext cx="5880796" cy="588079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AB45A142-4255-493C-8284-5D566C121B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38FB9660-F42F-4313-BBC4-47C007FE484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3D0519-BF6D-4C82-A461-5B28F0F3F2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237" y="914400"/>
            <a:ext cx="3657600" cy="2887579"/>
          </a:xfrm>
        </p:spPr>
        <p:txBody>
          <a:bodyPr>
            <a:normAutofit/>
          </a:bodyPr>
          <a:lstStyle/>
          <a:p>
            <a:r>
              <a:rPr lang="en-US" sz="4800" dirty="0" err="1" smtClean="0">
                <a:solidFill>
                  <a:srgbClr val="FFFFFF"/>
                </a:solidFill>
              </a:rPr>
              <a:t>Nudos</a:t>
            </a:r>
            <a:r>
              <a:rPr lang="en-US" sz="4800" dirty="0" smtClean="0">
                <a:solidFill>
                  <a:srgbClr val="FFFFFF"/>
                </a:solidFill>
              </a:rPr>
              <a:t> </a:t>
            </a:r>
            <a:r>
              <a:rPr lang="en-US" sz="4800" dirty="0" err="1" smtClean="0">
                <a:solidFill>
                  <a:srgbClr val="FFFFFF"/>
                </a:solidFill>
              </a:rPr>
              <a:t>para</a:t>
            </a:r>
            <a:r>
              <a:rPr lang="en-US" sz="4800" dirty="0" smtClean="0">
                <a:solidFill>
                  <a:srgbClr val="FFFFFF"/>
                </a:solidFill>
              </a:rPr>
              <a:t> </a:t>
            </a:r>
            <a:r>
              <a:rPr lang="en-US" sz="4800" dirty="0" err="1" smtClean="0">
                <a:solidFill>
                  <a:srgbClr val="FFFFFF"/>
                </a:solidFill>
              </a:rPr>
              <a:t>guías</a:t>
            </a:r>
            <a:r>
              <a:rPr lang="en-US" sz="4800" dirty="0" smtClean="0">
                <a:solidFill>
                  <a:srgbClr val="FFFFFF"/>
                </a:solidFill>
              </a:rPr>
              <a:t> de rafting</a:t>
            </a:r>
            <a:endParaRPr lang="en-US" sz="48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445E195-D6C3-4548-BF60-16B89ABF61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237" y="4170501"/>
            <a:ext cx="3657600" cy="1525597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La </a:t>
            </a:r>
            <a:r>
              <a:rPr lang="en-US" sz="2000" dirty="0" err="1" smtClean="0">
                <a:solidFill>
                  <a:srgbClr val="FFFFFF"/>
                </a:solidFill>
              </a:rPr>
              <a:t>practica</a:t>
            </a:r>
            <a:r>
              <a:rPr lang="en-US" sz="2000" dirty="0" smtClean="0">
                <a:solidFill>
                  <a:srgbClr val="FFFFFF"/>
                </a:solidFill>
              </a:rPr>
              <a:t> lo </a:t>
            </a:r>
            <a:r>
              <a:rPr lang="en-US" sz="2000" dirty="0" err="1" smtClean="0">
                <a:solidFill>
                  <a:srgbClr val="FFFFFF"/>
                </a:solidFill>
              </a:rPr>
              <a:t>hace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</a:rPr>
              <a:t>permanente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31011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E4A809D5-3600-46D4-A466-67F2349A54F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9">
            <a:extLst>
              <a:ext uri="{FF2B5EF4-FFF2-40B4-BE49-F238E27FC236}">
                <a16:creationId xmlns="" xmlns:a16="http://schemas.microsoft.com/office/drawing/2014/main" id="{E6137BE8-E9C0-4B0F-9FDA-51C11053899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209" r="21750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3D0519-BF6D-4C82-A461-5B28F0F3F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 smtClean="0"/>
              <a:t>Cola de </a:t>
            </a:r>
            <a:r>
              <a:rPr lang="en-US" sz="4400" dirty="0" err="1" smtClean="0"/>
              <a:t>vaca</a:t>
            </a:r>
            <a:r>
              <a:rPr lang="en-US" sz="4400" dirty="0" smtClean="0"/>
              <a:t> (dos </a:t>
            </a:r>
            <a:r>
              <a:rPr lang="en-US" sz="4400" dirty="0" err="1" smtClean="0"/>
              <a:t>cuerdas</a:t>
            </a:r>
            <a:endParaRPr lang="en-US" sz="4400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445E195-D6C3-4548-BF60-16B89ABF61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5321" y="2575034"/>
            <a:ext cx="5120113" cy="3462228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s-ES" sz="1800" dirty="0" smtClean="0"/>
              <a:t>Se usa para atar dos cuerdas de igual grosor en aguas bravas.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s-ES" sz="1800" dirty="0" smtClean="0"/>
              <a:t>  Permite que un carabinero HMS pase el nudo con facilidad.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s-ES" sz="1800" dirty="0" smtClean="0"/>
              <a:t>Deje las colas con </a:t>
            </a:r>
            <a:r>
              <a:rPr lang="es-ES" sz="1800" dirty="0" smtClean="0"/>
              <a:t>2 puños </a:t>
            </a:r>
            <a:r>
              <a:rPr lang="es-ES" sz="1800" dirty="0" smtClean="0"/>
              <a:t>de ancho </a:t>
            </a:r>
            <a:r>
              <a:rPr lang="es-ES" sz="1800" dirty="0" smtClean="0"/>
              <a:t>para no permitir </a:t>
            </a:r>
            <a:r>
              <a:rPr lang="es-ES" sz="1800" dirty="0" smtClean="0"/>
              <a:t>el deslizamiento.</a:t>
            </a:r>
            <a:endParaRPr lang="en-US" sz="1800" dirty="0"/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</p:spTree>
    <p:extLst>
      <p:ext uri="{BB962C8B-B14F-4D97-AF65-F5344CB8AC3E}">
        <p14:creationId xmlns="" xmlns:p14="http://schemas.microsoft.com/office/powerpoint/2010/main" val="36291807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Arrow Connector 9">
            <a:extLst>
              <a:ext uri="{FF2B5EF4-FFF2-40B4-BE49-F238E27FC236}">
                <a16:creationId xmlns="" xmlns:a16="http://schemas.microsoft.com/office/drawing/2014/main" id="{E4A809D5-3600-46D4-A466-67F2349A54F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7">
            <a:extLst>
              <a:ext uri="{FF2B5EF4-FFF2-40B4-BE49-F238E27FC236}">
                <a16:creationId xmlns="" xmlns:a16="http://schemas.microsoft.com/office/drawing/2014/main" id="{564363CB-6189-4811-B55E-65FBE987F47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763" r="12195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3D0519-BF6D-4C82-A461-5B28F0F3F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 err="1" smtClean="0"/>
              <a:t>Pescador</a:t>
            </a:r>
            <a:r>
              <a:rPr lang="en-US" sz="4400" dirty="0" smtClean="0"/>
              <a:t> </a:t>
            </a:r>
            <a:r>
              <a:rPr lang="en-US" sz="4400" dirty="0" err="1" smtClean="0"/>
              <a:t>doble</a:t>
            </a:r>
            <a:endParaRPr lang="en-US" sz="4400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445E195-D6C3-4548-BF60-16B89ABF61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5321" y="2575034"/>
            <a:ext cx="5120113" cy="3462228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s-ES" sz="1800" dirty="0" smtClean="0"/>
              <a:t>Se usa para atar dos cuerdas de igual grosor normalmente para crear un bucle </a:t>
            </a:r>
            <a:r>
              <a:rPr lang="es-ES" sz="1800" dirty="0" err="1" smtClean="0"/>
              <a:t>prusik</a:t>
            </a:r>
            <a:r>
              <a:rPr lang="es-ES" sz="1800" dirty="0" smtClean="0"/>
              <a:t>. Una vez que el doble pescador se pliega y se tensa, es casi imposible desatarlo.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s-ES" sz="1800" dirty="0" smtClean="0"/>
              <a:t>Fácil de verificar e identificar</a:t>
            </a:r>
            <a:endParaRPr lang="en-US" sz="1800" dirty="0"/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</p:spTree>
    <p:extLst>
      <p:ext uri="{BB962C8B-B14F-4D97-AF65-F5344CB8AC3E}">
        <p14:creationId xmlns="" xmlns:p14="http://schemas.microsoft.com/office/powerpoint/2010/main" val="27819902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9">
            <a:extLst>
              <a:ext uri="{FF2B5EF4-FFF2-40B4-BE49-F238E27FC236}">
                <a16:creationId xmlns="" xmlns:a16="http://schemas.microsoft.com/office/drawing/2014/main" id="{CEB41C5C-0F34-4DDA-9D7C-5E717F35F60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6134677" y="303591"/>
            <a:ext cx="5735590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text on a white background&#10;&#10;Description generated with high confidence">
            <a:extLst>
              <a:ext uri="{FF2B5EF4-FFF2-40B4-BE49-F238E27FC236}">
                <a16:creationId xmlns="" xmlns:a16="http://schemas.microsoft.com/office/drawing/2014/main" id="{1C123BAA-880F-493C-9098-4FB1A8EE8C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" y="787907"/>
            <a:ext cx="5126736" cy="51267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3D0519-BF6D-4C82-A461-5B28F0F3F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598" y="640263"/>
            <a:ext cx="5221266" cy="1344975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 smtClean="0"/>
              <a:t>Nudos</a:t>
            </a:r>
            <a:r>
              <a:rPr lang="en-US" sz="4000" dirty="0" smtClean="0"/>
              <a:t> </a:t>
            </a:r>
            <a:r>
              <a:rPr lang="en-US" sz="4000" dirty="0" err="1" smtClean="0"/>
              <a:t>basicos</a:t>
            </a:r>
            <a:r>
              <a:rPr lang="en-US" sz="4000" dirty="0" smtClean="0"/>
              <a:t> </a:t>
            </a:r>
            <a:r>
              <a:rPr lang="en-US" sz="4000" dirty="0" err="1" smtClean="0"/>
              <a:t>para</a:t>
            </a:r>
            <a:r>
              <a:rPr lang="en-US" sz="4000" dirty="0" smtClean="0"/>
              <a:t> </a:t>
            </a:r>
            <a:r>
              <a:rPr lang="en-US" sz="4000" dirty="0" err="1" smtClean="0"/>
              <a:t>guias</a:t>
            </a:r>
            <a:r>
              <a:rPr lang="en-US" sz="4000" dirty="0" smtClean="0"/>
              <a:t> de </a:t>
            </a:r>
            <a:r>
              <a:rPr lang="en-US" sz="4000" dirty="0" err="1" smtClean="0"/>
              <a:t>rio</a:t>
            </a:r>
            <a:endParaRPr lang="en-US" sz="4000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445E195-D6C3-4548-BF60-16B89ABF61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1903" y="2121763"/>
            <a:ext cx="5235490" cy="3773010"/>
          </a:xfrm>
        </p:spPr>
        <p:txBody>
          <a:bodyPr>
            <a:normAutofit/>
          </a:bodyPr>
          <a:lstStyle/>
          <a:p>
            <a:r>
              <a:rPr lang="es-ES" sz="2000" dirty="0" smtClean="0"/>
              <a:t>Los nudos se crean cuando una cuerda se ata a sí misma.</a:t>
            </a:r>
          </a:p>
          <a:p>
            <a:r>
              <a:rPr lang="es-ES" sz="2000" dirty="0" smtClean="0"/>
              <a:t>Los tirones se crean cuando una cuerda se ata alrededor de algo.</a:t>
            </a:r>
          </a:p>
          <a:p>
            <a:r>
              <a:rPr lang="es-ES" sz="2000" dirty="0" smtClean="0"/>
              <a:t>Los dobleces se crean cuando se unen 2 cuerdas.</a:t>
            </a:r>
            <a:endParaRPr lang="en-US" sz="2000" dirty="0"/>
          </a:p>
        </p:txBody>
      </p:sp>
    </p:spTree>
    <p:extLst>
      <p:ext uri="{BB962C8B-B14F-4D97-AF65-F5344CB8AC3E}">
        <p14:creationId xmlns="" xmlns:p14="http://schemas.microsoft.com/office/powerpoint/2010/main" val="417507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Arrow Connector 17">
            <a:extLst>
              <a:ext uri="{FF2B5EF4-FFF2-40B4-BE49-F238E27FC236}">
                <a16:creationId xmlns="" xmlns:a16="http://schemas.microsoft.com/office/drawing/2014/main" id="{E4A809D5-3600-46D4-A466-67F2349A54F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8">
            <a:extLst>
              <a:ext uri="{FF2B5EF4-FFF2-40B4-BE49-F238E27FC236}">
                <a16:creationId xmlns="" xmlns:a16="http://schemas.microsoft.com/office/drawing/2014/main" id="{E0AC7322-7792-46AD-B8D1-926E9F4276C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499" r="13459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3D0519-BF6D-4C82-A461-5B28F0F3F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 err="1" smtClean="0"/>
              <a:t>Figura</a:t>
            </a:r>
            <a:r>
              <a:rPr lang="en-US" sz="4400" dirty="0" smtClean="0"/>
              <a:t> 8</a:t>
            </a:r>
            <a:endParaRPr lang="en-US" sz="4400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445E195-D6C3-4548-BF60-16B89ABF61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5321" y="2575034"/>
            <a:ext cx="5120113" cy="346222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s-ES" sz="1800" dirty="0" smtClean="0"/>
              <a:t>Crea un bucle en el extremo de una cuerda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s-ES" sz="1800" dirty="0" smtClean="0"/>
              <a:t>Debe vestirse de forma plana.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s-ES" sz="1800" dirty="0" smtClean="0"/>
              <a:t>Los 2 cordones exteriores deben apretar el nudo.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s-ES" sz="1800" dirty="0" smtClean="0"/>
              <a:t>El circuito debe ser pequeño cuando se usa en un entorno de aguas bravas</a:t>
            </a:r>
            <a:endParaRPr lang="en-US" sz="1800" dirty="0"/>
          </a:p>
        </p:txBody>
      </p:sp>
    </p:spTree>
    <p:extLst>
      <p:ext uri="{BB962C8B-B14F-4D97-AF65-F5344CB8AC3E}">
        <p14:creationId xmlns="" xmlns:p14="http://schemas.microsoft.com/office/powerpoint/2010/main" val="3210529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Arrow Connector 21">
            <a:extLst>
              <a:ext uri="{FF2B5EF4-FFF2-40B4-BE49-F238E27FC236}">
                <a16:creationId xmlns="" xmlns:a16="http://schemas.microsoft.com/office/drawing/2014/main" id="{E4A809D5-3600-46D4-A466-67F2349A54F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7">
            <a:extLst>
              <a:ext uri="{FF2B5EF4-FFF2-40B4-BE49-F238E27FC236}">
                <a16:creationId xmlns="" xmlns:a16="http://schemas.microsoft.com/office/drawing/2014/main" id="{D2400693-D4A4-41D1-8142-9BED2F71C37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002" r="20217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3D0519-BF6D-4C82-A461-5B28F0F3F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 smtClean="0"/>
              <a:t>Mariposa  </a:t>
            </a:r>
            <a:endParaRPr lang="en-US" sz="4400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445E195-D6C3-4548-BF60-16B89ABF61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5321" y="2575034"/>
            <a:ext cx="5120113" cy="3462228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s-ES" sz="1800" dirty="0" smtClean="0"/>
              <a:t>Crea un bucle en cualquier parte de la cuerda.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s-ES" sz="1800" dirty="0" err="1" smtClean="0"/>
              <a:t>Multi</a:t>
            </a:r>
            <a:r>
              <a:rPr lang="es-ES" sz="1800" dirty="0" smtClean="0"/>
              <a:t> direccional.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s-ES" sz="1800" dirty="0" smtClean="0"/>
              <a:t>Normalmente se utiliza en la creación de un ancla para tirar de la barca</a:t>
            </a:r>
            <a:endParaRPr lang="en-US" sz="1800" dirty="0"/>
          </a:p>
        </p:txBody>
      </p:sp>
    </p:spTree>
    <p:extLst>
      <p:ext uri="{BB962C8B-B14F-4D97-AF65-F5344CB8AC3E}">
        <p14:creationId xmlns="" xmlns:p14="http://schemas.microsoft.com/office/powerpoint/2010/main" val="93803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Arrow Connector 16">
            <a:extLst>
              <a:ext uri="{FF2B5EF4-FFF2-40B4-BE49-F238E27FC236}">
                <a16:creationId xmlns="" xmlns:a16="http://schemas.microsoft.com/office/drawing/2014/main" id="{E4A809D5-3600-46D4-A466-67F2349A54F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7">
            <a:extLst>
              <a:ext uri="{FF2B5EF4-FFF2-40B4-BE49-F238E27FC236}">
                <a16:creationId xmlns="" xmlns:a16="http://schemas.microsoft.com/office/drawing/2014/main" id="{5F80F9F7-4FF2-4E08-9D68-F953A387295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485" r="473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3D0519-BF6D-4C82-A461-5B28F0F3F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 err="1" smtClean="0"/>
              <a:t>Nudo</a:t>
            </a:r>
            <a:r>
              <a:rPr lang="en-US" sz="4400" dirty="0" smtClean="0"/>
              <a:t> </a:t>
            </a:r>
            <a:r>
              <a:rPr lang="en-US" sz="4400" dirty="0" err="1" smtClean="0"/>
              <a:t>cinta</a:t>
            </a:r>
            <a:endParaRPr lang="en-US" sz="4400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445E195-D6C3-4548-BF60-16B89ABF61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5321" y="2575034"/>
            <a:ext cx="5120113" cy="3462228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s-ES" sz="1800" dirty="0" smtClean="0"/>
              <a:t>Usado para unir 2 pedazos de cinta.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s-ES" sz="1800" dirty="0" smtClean="0"/>
              <a:t>Asegúrate de que la cola tenga más de 1 ancho de manos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s-ES" sz="1800" dirty="0" smtClean="0"/>
              <a:t>Viste el nudo correctamente, debe estar plano</a:t>
            </a:r>
            <a:endParaRPr lang="en-US" sz="1800" dirty="0"/>
          </a:p>
        </p:txBody>
      </p:sp>
    </p:spTree>
    <p:extLst>
      <p:ext uri="{BB962C8B-B14F-4D97-AF65-F5344CB8AC3E}">
        <p14:creationId xmlns="" xmlns:p14="http://schemas.microsoft.com/office/powerpoint/2010/main" val="1410764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Arrow Connector 18">
            <a:extLst>
              <a:ext uri="{FF2B5EF4-FFF2-40B4-BE49-F238E27FC236}">
                <a16:creationId xmlns="" xmlns:a16="http://schemas.microsoft.com/office/drawing/2014/main" id="{E4A809D5-3600-46D4-A466-67F2349A54F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7">
            <a:extLst>
              <a:ext uri="{FF2B5EF4-FFF2-40B4-BE49-F238E27FC236}">
                <a16:creationId xmlns="" xmlns:a16="http://schemas.microsoft.com/office/drawing/2014/main" id="{14D9F100-AE84-4DAC-B08B-FF5DA64F044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031" r="15928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3D0519-BF6D-4C82-A461-5B28F0F3F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 smtClean="0"/>
              <a:t>No </a:t>
            </a:r>
            <a:r>
              <a:rPr lang="en-US" sz="4400" dirty="0" err="1" smtClean="0"/>
              <a:t>nudo</a:t>
            </a:r>
            <a:endParaRPr lang="en-US" sz="4400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445E195-D6C3-4548-BF60-16B89ABF61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5321" y="2575034"/>
            <a:ext cx="5120113" cy="3462228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s-ES" sz="1800" dirty="0" smtClean="0"/>
              <a:t>Se usa para asegurar una carga crítica, p. Ej. Personas.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s-ES" sz="1800" dirty="0" smtClean="0"/>
              <a:t>Retiene una gran cantidad de la fuerza de las cuerdas.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s-ES" sz="1800" dirty="0" smtClean="0"/>
              <a:t>Liberable bajo tensión / carga.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s-ES" sz="1800" dirty="0" smtClean="0"/>
              <a:t>El objeto al que está atando debe ser más que el diámetro de las cuerdas.</a:t>
            </a:r>
            <a:endParaRPr lang="en-US" sz="1800" dirty="0"/>
          </a:p>
        </p:txBody>
      </p:sp>
    </p:spTree>
    <p:extLst>
      <p:ext uri="{BB962C8B-B14F-4D97-AF65-F5344CB8AC3E}">
        <p14:creationId xmlns="" xmlns:p14="http://schemas.microsoft.com/office/powerpoint/2010/main" val="33335077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Arrow Connector 16">
            <a:extLst>
              <a:ext uri="{FF2B5EF4-FFF2-40B4-BE49-F238E27FC236}">
                <a16:creationId xmlns="" xmlns:a16="http://schemas.microsoft.com/office/drawing/2014/main" id="{E4A809D5-3600-46D4-A466-67F2349A54F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7">
            <a:extLst>
              <a:ext uri="{FF2B5EF4-FFF2-40B4-BE49-F238E27FC236}">
                <a16:creationId xmlns="" xmlns:a16="http://schemas.microsoft.com/office/drawing/2014/main" id="{F186C7CA-6C95-446B-9741-6FCB212D8DA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934" r="19024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3D0519-BF6D-4C82-A461-5B28F0F3F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 err="1" smtClean="0"/>
              <a:t>Ballestrinque</a:t>
            </a:r>
            <a:endParaRPr lang="en-US" sz="4400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445E195-D6C3-4548-BF60-16B89ABF61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5321" y="2575034"/>
            <a:ext cx="5120113" cy="3462228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s-ES" sz="1800" dirty="0" smtClean="0"/>
              <a:t>Un enganche ajustable que se puede atar de varias maneras rápidamente.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s-ES" sz="1800" dirty="0" smtClean="0"/>
              <a:t>Siempre debe estar atada ya que se puede unir y deslizar. (se debe hacer un nudo redundante)</a:t>
            </a:r>
            <a:endParaRPr lang="en-US" sz="1800" dirty="0"/>
          </a:p>
        </p:txBody>
      </p:sp>
    </p:spTree>
    <p:extLst>
      <p:ext uri="{BB962C8B-B14F-4D97-AF65-F5344CB8AC3E}">
        <p14:creationId xmlns="" xmlns:p14="http://schemas.microsoft.com/office/powerpoint/2010/main" val="24921881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Arrow Connector 16">
            <a:extLst>
              <a:ext uri="{FF2B5EF4-FFF2-40B4-BE49-F238E27FC236}">
                <a16:creationId xmlns="" xmlns:a16="http://schemas.microsoft.com/office/drawing/2014/main" id="{E4A809D5-3600-46D4-A466-67F2349A54F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7">
            <a:extLst>
              <a:ext uri="{FF2B5EF4-FFF2-40B4-BE49-F238E27FC236}">
                <a16:creationId xmlns="" xmlns:a16="http://schemas.microsoft.com/office/drawing/2014/main" id="{719D3575-ED5B-476C-A914-934560DA759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569" r="6389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3D0519-BF6D-4C82-A461-5B28F0F3F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 err="1" smtClean="0"/>
              <a:t>Dinamico</a:t>
            </a:r>
            <a:endParaRPr lang="en-US" sz="4400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445E195-D6C3-4548-BF60-16B89ABF61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5321" y="2575034"/>
            <a:ext cx="5120113" cy="3462228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s-ES" sz="1800" dirty="0" smtClean="0"/>
              <a:t>Un enganche popular utilizado para aseguramiento o cargas </a:t>
            </a:r>
            <a:r>
              <a:rPr lang="es-ES" sz="1800" dirty="0" smtClean="0"/>
              <a:t>bajas</a:t>
            </a:r>
            <a:r>
              <a:rPr lang="es-ES" sz="1800" dirty="0" smtClean="0"/>
              <a:t>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s-ES" sz="1800" dirty="0" smtClean="0"/>
              <a:t>Utiliza un equipo mínimo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s-ES" sz="1800" dirty="0" smtClean="0"/>
              <a:t>Puede introducir dobleces y giro a la cuerda.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s-ES" sz="1800" dirty="0" smtClean="0"/>
              <a:t>Use protección para las manos cuando trabaje con cargas de más de 100 kg.</a:t>
            </a:r>
            <a:endParaRPr lang="en-US" sz="1800" dirty="0"/>
          </a:p>
        </p:txBody>
      </p:sp>
    </p:spTree>
    <p:extLst>
      <p:ext uri="{BB962C8B-B14F-4D97-AF65-F5344CB8AC3E}">
        <p14:creationId xmlns="" xmlns:p14="http://schemas.microsoft.com/office/powerpoint/2010/main" val="23734836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3D0519-BF6D-4C82-A461-5B28F0F3F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Doble</a:t>
            </a:r>
            <a:r>
              <a:rPr lang="en-US" dirty="0" smtClean="0"/>
              <a:t> </a:t>
            </a:r>
            <a:r>
              <a:rPr lang="en-US" dirty="0" err="1" smtClean="0"/>
              <a:t>vuelta</a:t>
            </a:r>
            <a:r>
              <a:rPr lang="en-US" dirty="0" smtClean="0"/>
              <a:t> + dos </a:t>
            </a:r>
            <a:r>
              <a:rPr lang="en-US" dirty="0" err="1" smtClean="0"/>
              <a:t>medios</a:t>
            </a:r>
            <a:r>
              <a:rPr lang="en-US" dirty="0" smtClean="0"/>
              <a:t> </a:t>
            </a:r>
            <a:r>
              <a:rPr lang="en-US" dirty="0" err="1" smtClean="0"/>
              <a:t>nudos</a:t>
            </a:r>
            <a:endParaRPr lang="en-US" dirty="0"/>
          </a:p>
        </p:txBody>
      </p:sp>
      <p:pic>
        <p:nvPicPr>
          <p:cNvPr id="5" name="Picture 7">
            <a:extLst>
              <a:ext uri="{FF2B5EF4-FFF2-40B4-BE49-F238E27FC236}">
                <a16:creationId xmlns="" xmlns:a16="http://schemas.microsoft.com/office/drawing/2014/main" id="{A1BFE239-8447-4295-B962-320283391A6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18" r="2518"/>
          <a:stretch/>
        </p:blipFill>
        <p:spPr>
          <a:xfrm>
            <a:off x="5183189" y="1102833"/>
            <a:ext cx="4667391" cy="3600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445E195-D6C3-4548-BF60-16B89ABF61A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Un enganche estático que puede desunirse bajo carga.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Fácil de identificar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Los dos medios enganches se combinan para hacer un enganche de clavo.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Cuando está atado a la manga, puede ser una alternativa a un no nudo.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070011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1037</Words>
  <Application>Microsoft Office PowerPoint</Application>
  <PresentationFormat>Personalizado</PresentationFormat>
  <Paragraphs>105</Paragraphs>
  <Slides>11</Slides>
  <Notes>10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2" baseType="lpstr">
      <vt:lpstr>Office Theme</vt:lpstr>
      <vt:lpstr>Nudos para guías de rafting</vt:lpstr>
      <vt:lpstr>Nudos basicos para guias de rio</vt:lpstr>
      <vt:lpstr>Figura 8</vt:lpstr>
      <vt:lpstr>Mariposa  </vt:lpstr>
      <vt:lpstr>Nudo cinta</vt:lpstr>
      <vt:lpstr>No nudo</vt:lpstr>
      <vt:lpstr>Ballestrinque</vt:lpstr>
      <vt:lpstr>Dinamico</vt:lpstr>
      <vt:lpstr>Doble vuelta + dos medios nudos</vt:lpstr>
      <vt:lpstr>Cola de vaca (dos cuerdas</vt:lpstr>
      <vt:lpstr>Pescador doble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Rope work for River guides</dc:title>
  <dc:creator>Dario Pagano</dc:creator>
  <cp:lastModifiedBy>Dario Pagano</cp:lastModifiedBy>
  <cp:revision>6</cp:revision>
  <dcterms:modified xsi:type="dcterms:W3CDTF">2018-06-13T06:45:34Z</dcterms:modified>
</cp:coreProperties>
</file>