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84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rst" userId="210b0c0c50f2b12e" providerId="LiveId" clId="{E78B8421-1779-43E0-80ED-386E33926950}"/>
    <pc:docChg chg="undo custSel modSld">
      <pc:chgData name="mark hirst" userId="210b0c0c50f2b12e" providerId="LiveId" clId="{E78B8421-1779-43E0-80ED-386E33926950}" dt="2018-04-12T13:11:42.044" v="363" actId="478"/>
      <pc:docMkLst>
        <pc:docMk/>
      </pc:docMkLst>
      <pc:sldChg chg="addSp delSp modSp">
        <pc:chgData name="mark hirst" userId="210b0c0c50f2b12e" providerId="LiveId" clId="{E78B8421-1779-43E0-80ED-386E33926950}" dt="2018-04-12T13:11:42.044" v="363" actId="478"/>
        <pc:sldMkLst>
          <pc:docMk/>
          <pc:sldMk cId="24868150" sldId="256"/>
        </pc:sldMkLst>
        <pc:spChg chg="mod">
          <ac:chgData name="mark hirst" userId="210b0c0c50f2b12e" providerId="LiveId" clId="{E78B8421-1779-43E0-80ED-386E33926950}" dt="2018-04-12T13:11:32.379" v="362" actId="207"/>
          <ac:spMkLst>
            <pc:docMk/>
            <pc:sldMk cId="24868150" sldId="256"/>
            <ac:spMk id="5" creationId="{B6E491F2-723C-4F2E-89A5-BF7E965CF272}"/>
          </ac:spMkLst>
        </pc:spChg>
        <pc:spChg chg="mod">
          <ac:chgData name="mark hirst" userId="210b0c0c50f2b12e" providerId="LiveId" clId="{E78B8421-1779-43E0-80ED-386E33926950}" dt="2018-04-12T13:10:25.733" v="309" actId="20577"/>
          <ac:spMkLst>
            <pc:docMk/>
            <pc:sldMk cId="24868150" sldId="256"/>
            <ac:spMk id="8" creationId="{AF0C5F12-F441-4D78-8092-C33C82C9259B}"/>
          </ac:spMkLst>
        </pc:spChg>
        <pc:spChg chg="mod">
          <ac:chgData name="mark hirst" userId="210b0c0c50f2b12e" providerId="LiveId" clId="{E78B8421-1779-43E0-80ED-386E33926950}" dt="2018-04-12T13:10:54.034" v="340" actId="20577"/>
          <ac:spMkLst>
            <pc:docMk/>
            <pc:sldMk cId="24868150" sldId="256"/>
            <ac:spMk id="9" creationId="{2747EEA4-5A97-4A61-802C-5E0A4639E29C}"/>
          </ac:spMkLst>
        </pc:spChg>
        <pc:spChg chg="mod">
          <ac:chgData name="mark hirst" userId="210b0c0c50f2b12e" providerId="LiveId" clId="{E78B8421-1779-43E0-80ED-386E33926950}" dt="2018-04-12T13:10:27.064" v="316" actId="20577"/>
          <ac:spMkLst>
            <pc:docMk/>
            <pc:sldMk cId="24868150" sldId="256"/>
            <ac:spMk id="12" creationId="{45460B37-DFB0-4C76-9E61-9210DC9038EF}"/>
          </ac:spMkLst>
        </pc:spChg>
        <pc:picChg chg="del">
          <ac:chgData name="mark hirst" userId="210b0c0c50f2b12e" providerId="LiveId" clId="{E78B8421-1779-43E0-80ED-386E33926950}" dt="2018-04-12T13:07:21.631" v="0" actId="478"/>
          <ac:picMkLst>
            <pc:docMk/>
            <pc:sldMk cId="24868150" sldId="256"/>
            <ac:picMk id="2" creationId="{9558D9D7-6B56-47C7-8571-C664A46EE31E}"/>
          </ac:picMkLst>
        </pc:picChg>
        <pc:picChg chg="add del mod">
          <ac:chgData name="mark hirst" userId="210b0c0c50f2b12e" providerId="LiveId" clId="{E78B8421-1779-43E0-80ED-386E33926950}" dt="2018-04-12T13:11:42.044" v="363" actId="478"/>
          <ac:picMkLst>
            <pc:docMk/>
            <pc:sldMk cId="24868150" sldId="256"/>
            <ac:picMk id="7" creationId="{B39FF98B-9C6A-4E37-A7C6-15A08E5A456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B9A867-C437-4064-B434-4CE46D396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A56F323-50C2-402E-B319-5899BB92D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D4CC6B-ECF0-4B25-BBC5-C2552AF1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8FECD5-4230-44F5-944D-43F2C018B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7061CF-CB07-4EC4-A308-5576F4A3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171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680F08-152F-48CA-ABF5-C7433DFAA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DFA53BF-5419-430E-8F48-E2FB4EDDB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475E57-EFA8-4A7F-8CF0-5701EFBA2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DC08D4-8EA9-457A-9FE2-53E26C0B7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E110C4-909A-414F-8B2C-128D052C5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795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673C4B-57FF-415E-A22D-DE51A1CD8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34C5785-35C2-4C99-917A-4CAE32F6B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D017A7-1849-4872-A938-A4D8756E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9E251A-0FED-441C-8ADF-ADC4C00B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4F7754-58AB-4320-90CF-2DB47E080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71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13B34-7C12-4A1D-B1D6-CF201A12F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7D4125-94F6-4883-A517-3B5DFD752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65FCEC-A823-40BC-A49B-6BF0522E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CB16D9-8239-44BA-811C-0616F479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A17610-209D-4E94-B8C4-C7622C33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998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C419E6-420E-41C4-B83E-EC609977E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ED5540E-B7F2-4974-B8BC-1F6FA6FA1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9D9DCE-2093-4D9D-8924-EEE19F62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52CA-09A0-4C64-873B-1FBE4C5A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57E01F-B229-465B-8C94-E3FAA5CB9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132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9FE585-778B-4584-9CDE-F1403EA02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1B34B7-AC46-44E0-B5B8-843DE5683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716ED37-02FB-4626-AFAF-9F9A875E7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FD2E585-83CA-4793-A394-5692876EF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6AAC057-87AA-4781-9928-2362CC59A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505A7D1-93F5-4D9E-A2BC-DA01EE678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985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3CE2EE-3D30-4A2E-8000-2827CDF6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D2F769-7E7B-48EE-B14B-BB140596E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89A47E9-DDF9-4C6A-BC85-015AAD7E5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A03E5A8-DE8F-42C2-BD9D-FFB2FF9C7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A01672-39C0-49AB-9B86-47FD8D2A3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D774021-7738-4E08-91DB-C4D6CA69E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00E2571-1686-4A89-8061-58AED8CB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089F3E6-6F1A-4D15-A591-C3434805F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629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0C9CB-C58A-4AF5-B991-A6E2328B6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A9572EC-94FF-4C3D-98E9-E623B010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4880AA0-49A8-431C-8CBC-E68573655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8B98312-DD34-4ECA-8135-01B0B31CA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603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97D5A62-3890-48EF-84CB-F070068C9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DE7F424-076F-452E-B7EA-8472C426A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8E9FCF0-A12F-426B-ACE8-A3CB3334F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68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1563B4-B643-4073-BF27-DFCA63082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1B9A41-1466-4713-AE2C-B9FD1FF14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FDBF225-DD08-4EB1-965D-A3725357D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7CAA76B-4AC1-46A8-8D78-69EDD6845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89A88C-2EF9-4CB4-A8FD-F1BF6F518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047023-3E9C-44C1-AC2E-C6CEBDBB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732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3D5812-11C5-4B83-9FFB-713BA0E3A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8FD1147-6F9C-4DBE-A581-6E46C8D74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C9E91C-B71C-4077-A065-E45298A66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17938AD-9B39-49D2-A3C8-4266105FD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A022-8A33-4C7F-831E-7DE60B5B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8D39E3D-30AB-46C6-8E0A-52B705DE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983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2DD460D-72A3-4645-95DF-3F2C9D090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377946D-7F69-4D34-B722-5DE1F71A2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914B0D-900D-481B-9246-A617DFB27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3B02E-0B91-45F2-BFE7-3B8985219B00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BDF82-D254-43EE-AA50-44609B6A6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473D8A-DFE4-4C94-8AA1-5F0CFC432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3835E-C91A-46DC-AA34-52BA3CD88C3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606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E491F2-723C-4F2E-89A5-BF7E965CF272}"/>
              </a:ext>
            </a:extLst>
          </p:cNvPr>
          <p:cNvSpPr txBox="1"/>
          <p:nvPr/>
        </p:nvSpPr>
        <p:spPr>
          <a:xfrm>
            <a:off x="322428" y="308212"/>
            <a:ext cx="1828800" cy="147732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Introduccion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bg1"/>
                </a:solidFill>
              </a:rPr>
              <a:t>Nombre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Rio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bg1"/>
                </a:solidFill>
              </a:rPr>
              <a:t>O</a:t>
            </a:r>
            <a:r>
              <a:rPr lang="en-US" dirty="0" err="1" smtClean="0">
                <a:solidFill>
                  <a:schemeClr val="bg1"/>
                </a:solidFill>
              </a:rPr>
              <a:t>bjetivo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102DD1B1-8C8C-4DDF-A4DC-F4F295C81BE9}"/>
              </a:ext>
            </a:extLst>
          </p:cNvPr>
          <p:cNvSpPr/>
          <p:nvPr/>
        </p:nvSpPr>
        <p:spPr>
          <a:xfrm>
            <a:off x="2151228" y="742676"/>
            <a:ext cx="1080000" cy="60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747EEA4-5A97-4A61-802C-5E0A4639E29C}"/>
              </a:ext>
            </a:extLst>
          </p:cNvPr>
          <p:cNvSpPr txBox="1"/>
          <p:nvPr/>
        </p:nvSpPr>
        <p:spPr>
          <a:xfrm>
            <a:off x="3231228" y="308212"/>
            <a:ext cx="1828800" cy="175432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EPI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Casco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PFD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Neopreno</a:t>
            </a:r>
            <a:endParaRPr lang="en-US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Zapatillas</a:t>
            </a:r>
            <a:r>
              <a:rPr lang="en-US" dirty="0" smtClean="0"/>
              <a:t> 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xmlns="" id="{BE2A3051-9DFB-4FF3-B206-7AE81063646B}"/>
              </a:ext>
            </a:extLst>
          </p:cNvPr>
          <p:cNvSpPr/>
          <p:nvPr/>
        </p:nvSpPr>
        <p:spPr>
          <a:xfrm>
            <a:off x="4961555" y="742676"/>
            <a:ext cx="1080000" cy="60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5460B37-DFB0-4C76-9E61-9210DC9038EF}"/>
              </a:ext>
            </a:extLst>
          </p:cNvPr>
          <p:cNvSpPr txBox="1"/>
          <p:nvPr/>
        </p:nvSpPr>
        <p:spPr>
          <a:xfrm>
            <a:off x="6049108" y="308212"/>
            <a:ext cx="2166424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Pala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muestra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Peligro</a:t>
            </a:r>
            <a:r>
              <a:rPr lang="en-US" dirty="0" smtClean="0"/>
              <a:t> </a:t>
            </a:r>
            <a:r>
              <a:rPr lang="en-US" dirty="0" err="1" smtClean="0"/>
              <a:t>pieza</a:t>
            </a:r>
            <a:r>
              <a:rPr lang="en-US" dirty="0" smtClean="0"/>
              <a:t> T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soltarla</a:t>
            </a:r>
            <a:r>
              <a:rPr lang="en-US" dirty="0" smtClean="0"/>
              <a:t> </a:t>
            </a:r>
            <a:r>
              <a:rPr lang="en-US" dirty="0" err="1" smtClean="0"/>
              <a:t>nunca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xmlns="" id="{0888A9F1-C12A-4367-98F2-115E42154E96}"/>
              </a:ext>
            </a:extLst>
          </p:cNvPr>
          <p:cNvSpPr/>
          <p:nvPr/>
        </p:nvSpPr>
        <p:spPr>
          <a:xfrm>
            <a:off x="7968828" y="742676"/>
            <a:ext cx="1080000" cy="60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F0C5F12-F441-4D78-8092-C33C82C9259B}"/>
              </a:ext>
            </a:extLst>
          </p:cNvPr>
          <p:cNvSpPr txBox="1"/>
          <p:nvPr/>
        </p:nvSpPr>
        <p:spPr>
          <a:xfrm>
            <a:off x="9048827" y="308212"/>
            <a:ext cx="2233462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Balsa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Frente</a:t>
            </a:r>
            <a:r>
              <a:rPr lang="en-US" dirty="0" smtClean="0"/>
              <a:t>, </a:t>
            </a:r>
            <a:r>
              <a:rPr lang="en-US" dirty="0" err="1" smtClean="0"/>
              <a:t>atras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Donde</a:t>
            </a:r>
            <a:r>
              <a:rPr lang="en-US" dirty="0" smtClean="0"/>
              <a:t> </a:t>
            </a:r>
            <a:r>
              <a:rPr lang="en-US" dirty="0" err="1" smtClean="0"/>
              <a:t>sentarse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Posicion</a:t>
            </a:r>
            <a:r>
              <a:rPr lang="en-US" dirty="0" smtClean="0"/>
              <a:t> de pies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Linea de </a:t>
            </a:r>
            <a:r>
              <a:rPr lang="en-US" dirty="0" err="1" smtClean="0"/>
              <a:t>seguridad</a:t>
            </a:r>
            <a:endParaRPr lang="en-US" dirty="0"/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xmlns="" id="{B19C7DFB-AEFA-4063-B227-3BE7A2AEEE85}"/>
              </a:ext>
            </a:extLst>
          </p:cNvPr>
          <p:cNvSpPr/>
          <p:nvPr/>
        </p:nvSpPr>
        <p:spPr>
          <a:xfrm rot="5400000">
            <a:off x="10979453" y="1262879"/>
            <a:ext cx="1080000" cy="608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18C0097-0F8D-4FBD-8411-7A2F9D7265AB}"/>
              </a:ext>
            </a:extLst>
          </p:cNvPr>
          <p:cNvSpPr txBox="1"/>
          <p:nvPr/>
        </p:nvSpPr>
        <p:spPr>
          <a:xfrm>
            <a:off x="10170942" y="2121145"/>
            <a:ext cx="2021058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Posicion</a:t>
            </a:r>
            <a:r>
              <a:rPr lang="en-US" dirty="0" smtClean="0">
                <a:solidFill>
                  <a:schemeClr val="tx1"/>
                </a:solidFill>
              </a:rPr>
              <a:t> de </a:t>
            </a:r>
            <a:r>
              <a:rPr lang="en-US" dirty="0" err="1" smtClean="0">
                <a:solidFill>
                  <a:schemeClr val="tx1"/>
                </a:solidFill>
              </a:rPr>
              <a:t>remado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Sentados</a:t>
            </a:r>
            <a:r>
              <a:rPr lang="en-US" dirty="0" smtClean="0"/>
              <a:t> rectos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Remo vertical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Movimiento</a:t>
            </a:r>
            <a:r>
              <a:rPr lang="en-US" dirty="0" smtClean="0"/>
              <a:t> con el </a:t>
            </a:r>
            <a:r>
              <a:rPr lang="en-US" dirty="0" err="1" smtClean="0"/>
              <a:t>cuerpo</a:t>
            </a:r>
            <a:endParaRPr lang="en-US" dirty="0"/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xmlns="" id="{E9E15EBB-12D7-4404-9DD5-FA3D0E03C17A}"/>
              </a:ext>
            </a:extLst>
          </p:cNvPr>
          <p:cNvSpPr/>
          <p:nvPr/>
        </p:nvSpPr>
        <p:spPr>
          <a:xfrm>
            <a:off x="9242474" y="2543720"/>
            <a:ext cx="954616" cy="608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8AACBE5-E391-4FD1-B752-6CD2122FC1F2}"/>
              </a:ext>
            </a:extLst>
          </p:cNvPr>
          <p:cNvSpPr txBox="1"/>
          <p:nvPr/>
        </p:nvSpPr>
        <p:spPr>
          <a:xfrm>
            <a:off x="4332848" y="2093012"/>
            <a:ext cx="1984770" cy="175432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Caer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cerca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Sonreir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Sujetar</a:t>
            </a:r>
            <a:r>
              <a:rPr lang="en-US" dirty="0" smtClean="0"/>
              <a:t> la </a:t>
            </a:r>
            <a:r>
              <a:rPr lang="en-US" dirty="0" err="1" smtClean="0"/>
              <a:t>linea</a:t>
            </a:r>
            <a:r>
              <a:rPr lang="en-US" dirty="0" smtClean="0"/>
              <a:t> de </a:t>
            </a:r>
            <a:r>
              <a:rPr lang="en-US" dirty="0" err="1" smtClean="0"/>
              <a:t>seg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Usar</a:t>
            </a:r>
            <a:r>
              <a:rPr lang="en-US" dirty="0" smtClean="0"/>
              <a:t> la </a:t>
            </a:r>
            <a:r>
              <a:rPr lang="en-US" dirty="0" err="1" smtClean="0"/>
              <a:t>pala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18" name="Arrow: Left 17">
            <a:extLst>
              <a:ext uri="{FF2B5EF4-FFF2-40B4-BE49-F238E27FC236}">
                <a16:creationId xmlns:a16="http://schemas.microsoft.com/office/drawing/2014/main" xmlns="" id="{D56D64B3-15CB-43A1-AF5C-2589D664A6C2}"/>
              </a:ext>
            </a:extLst>
          </p:cNvPr>
          <p:cNvSpPr/>
          <p:nvPr/>
        </p:nvSpPr>
        <p:spPr>
          <a:xfrm>
            <a:off x="6278628" y="2417111"/>
            <a:ext cx="952166" cy="608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F4DD492-737F-40E7-AA81-569D9AD0EC0C}"/>
              </a:ext>
            </a:extLst>
          </p:cNvPr>
          <p:cNvSpPr txBox="1"/>
          <p:nvPr/>
        </p:nvSpPr>
        <p:spPr>
          <a:xfrm>
            <a:off x="1434904" y="2219621"/>
            <a:ext cx="1945779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Caer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lejos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Sonreir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Mirar</a:t>
            </a:r>
            <a:r>
              <a:rPr lang="en-US" dirty="0" smtClean="0"/>
              <a:t> </a:t>
            </a:r>
            <a:r>
              <a:rPr lang="en-US" dirty="0" err="1" smtClean="0"/>
              <a:t>alrededor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Contacto</a:t>
            </a:r>
            <a:r>
              <a:rPr lang="en-US" dirty="0" smtClean="0"/>
              <a:t> </a:t>
            </a:r>
            <a:r>
              <a:rPr lang="en-US" dirty="0" err="1" smtClean="0"/>
              <a:t>visial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Ser </a:t>
            </a:r>
            <a:r>
              <a:rPr lang="en-US" dirty="0" err="1" smtClean="0"/>
              <a:t>activos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0C18FAE-DAD0-4EBA-AF8C-E49261289C65}"/>
              </a:ext>
            </a:extLst>
          </p:cNvPr>
          <p:cNvSpPr txBox="1"/>
          <p:nvPr/>
        </p:nvSpPr>
        <p:spPr>
          <a:xfrm>
            <a:off x="0" y="3854522"/>
            <a:ext cx="1828800" cy="12003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Nado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agresivo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Sonreir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R</a:t>
            </a:r>
            <a:r>
              <a:rPr lang="en-US" dirty="0" err="1" smtClean="0"/>
              <a:t>espirar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Cabeza</a:t>
            </a:r>
            <a:r>
              <a:rPr lang="en-US" dirty="0" smtClean="0"/>
              <a:t> </a:t>
            </a:r>
            <a:r>
              <a:rPr lang="en-US" dirty="0" err="1" smtClean="0"/>
              <a:t>arriba</a:t>
            </a:r>
            <a:endParaRPr lang="en-US" dirty="0"/>
          </a:p>
        </p:txBody>
      </p:sp>
      <p:sp>
        <p:nvSpPr>
          <p:cNvPr id="21" name="Arrow: Left 20">
            <a:extLst>
              <a:ext uri="{FF2B5EF4-FFF2-40B4-BE49-F238E27FC236}">
                <a16:creationId xmlns:a16="http://schemas.microsoft.com/office/drawing/2014/main" xmlns="" id="{77D8C6B9-03DD-4F00-8B84-8A90E8B75F78}"/>
              </a:ext>
            </a:extLst>
          </p:cNvPr>
          <p:cNvSpPr/>
          <p:nvPr/>
        </p:nvSpPr>
        <p:spPr>
          <a:xfrm>
            <a:off x="3326162" y="2417111"/>
            <a:ext cx="1080000" cy="608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Bent 22">
            <a:extLst>
              <a:ext uri="{FF2B5EF4-FFF2-40B4-BE49-F238E27FC236}">
                <a16:creationId xmlns:a16="http://schemas.microsoft.com/office/drawing/2014/main" xmlns="" id="{8BED1A27-4CA6-4197-8FFE-F92B3B6F2907}"/>
              </a:ext>
            </a:extLst>
          </p:cNvPr>
          <p:cNvSpPr/>
          <p:nvPr/>
        </p:nvSpPr>
        <p:spPr>
          <a:xfrm rot="5400000" flipV="1">
            <a:off x="582080" y="2947516"/>
            <a:ext cx="1080000" cy="608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538F01B-2EB6-4CFC-A887-9083F49A98BD}"/>
              </a:ext>
            </a:extLst>
          </p:cNvPr>
          <p:cNvSpPr txBox="1"/>
          <p:nvPr/>
        </p:nvSpPr>
        <p:spPr>
          <a:xfrm>
            <a:off x="2771335" y="3718698"/>
            <a:ext cx="1955410" cy="175432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Nado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defensivo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posicion</a:t>
            </a:r>
            <a:r>
              <a:rPr lang="en-US" dirty="0" smtClean="0">
                <a:solidFill>
                  <a:schemeClr val="tx1"/>
                </a:solidFill>
              </a:rPr>
              <a:t> de </a:t>
            </a:r>
            <a:r>
              <a:rPr lang="en-US" dirty="0" err="1" smtClean="0">
                <a:solidFill>
                  <a:schemeClr val="tx1"/>
                </a:solidFill>
              </a:rPr>
              <a:t>seg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Sonreir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Mirar</a:t>
            </a:r>
            <a:r>
              <a:rPr lang="en-US" dirty="0" smtClean="0"/>
              <a:t> </a:t>
            </a:r>
            <a:r>
              <a:rPr lang="en-US" dirty="0" err="1" smtClean="0"/>
              <a:t>alrededor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Contacto</a:t>
            </a:r>
            <a:r>
              <a:rPr lang="en-US" dirty="0" smtClean="0"/>
              <a:t> visual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Pies </a:t>
            </a:r>
            <a:r>
              <a:rPr lang="en-US" dirty="0" err="1" smtClean="0"/>
              <a:t>arriba</a:t>
            </a:r>
            <a:endParaRPr lang="en-US" dirty="0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xmlns="" id="{259BC7BC-31F1-484F-99CF-E16A26C13CE1}"/>
              </a:ext>
            </a:extLst>
          </p:cNvPr>
          <p:cNvSpPr/>
          <p:nvPr/>
        </p:nvSpPr>
        <p:spPr>
          <a:xfrm>
            <a:off x="1833303" y="4237568"/>
            <a:ext cx="1080000" cy="60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D27AE994-D37B-43CE-9A58-FE280F7028A1}"/>
              </a:ext>
            </a:extLst>
          </p:cNvPr>
          <p:cNvSpPr txBox="1"/>
          <p:nvPr/>
        </p:nvSpPr>
        <p:spPr>
          <a:xfrm>
            <a:off x="5797180" y="3902905"/>
            <a:ext cx="1828800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Vuelta</a:t>
            </a:r>
            <a:r>
              <a:rPr lang="en-US" dirty="0" smtClean="0">
                <a:solidFill>
                  <a:schemeClr val="tx1"/>
                </a:solidFill>
              </a:rPr>
              <a:t> a la </a:t>
            </a:r>
            <a:r>
              <a:rPr lang="en-US" dirty="0" err="1" smtClean="0">
                <a:solidFill>
                  <a:schemeClr val="tx1"/>
                </a:solidFill>
              </a:rPr>
              <a:t>barca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Sujetarse</a:t>
            </a:r>
            <a:r>
              <a:rPr lang="en-US" dirty="0" smtClean="0"/>
              <a:t> a la </a:t>
            </a:r>
            <a:r>
              <a:rPr lang="en-US" dirty="0" err="1" smtClean="0"/>
              <a:t>cuerda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Cuerpo</a:t>
            </a:r>
            <a:r>
              <a:rPr lang="en-US" dirty="0" smtClean="0"/>
              <a:t> </a:t>
            </a:r>
            <a:r>
              <a:rPr lang="en-US" dirty="0" err="1" smtClean="0"/>
              <a:t>plano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patalear</a:t>
            </a:r>
            <a:endParaRPr lang="en-US" dirty="0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xmlns="" id="{C414AC42-C417-42A4-BE36-3A57418160F5}"/>
              </a:ext>
            </a:extLst>
          </p:cNvPr>
          <p:cNvSpPr/>
          <p:nvPr/>
        </p:nvSpPr>
        <p:spPr>
          <a:xfrm>
            <a:off x="4742103" y="4237568"/>
            <a:ext cx="1080000" cy="60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89B0FFD4-DDB1-4D63-9AE0-25D5F25400FD}"/>
              </a:ext>
            </a:extLst>
          </p:cNvPr>
          <p:cNvSpPr txBox="1"/>
          <p:nvPr/>
        </p:nvSpPr>
        <p:spPr>
          <a:xfrm>
            <a:off x="8734114" y="3704627"/>
            <a:ext cx="2266821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Subir</a:t>
            </a:r>
            <a:r>
              <a:rPr lang="en-US" dirty="0" smtClean="0">
                <a:solidFill>
                  <a:schemeClr val="tx1"/>
                </a:solidFill>
              </a:rPr>
              <a:t> al </a:t>
            </a:r>
            <a:r>
              <a:rPr lang="en-US" dirty="0" err="1" smtClean="0">
                <a:solidFill>
                  <a:schemeClr val="tx1"/>
                </a:solidFill>
              </a:rPr>
              <a:t>nadador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Un </a:t>
            </a:r>
            <a:r>
              <a:rPr lang="en-US" dirty="0" err="1" smtClean="0"/>
              <a:t>nadador</a:t>
            </a:r>
            <a:r>
              <a:rPr lang="en-US" dirty="0" smtClean="0"/>
              <a:t> </a:t>
            </a:r>
            <a:r>
              <a:rPr lang="en-US" dirty="0" smtClean="0"/>
              <a:t>– un </a:t>
            </a:r>
            <a:r>
              <a:rPr lang="en-US" dirty="0" err="1" smtClean="0"/>
              <a:t>rescatador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Rodillas</a:t>
            </a:r>
            <a:r>
              <a:rPr lang="en-US" dirty="0" smtClean="0"/>
              <a:t> en el </a:t>
            </a:r>
            <a:r>
              <a:rPr lang="en-US" dirty="0" err="1" smtClean="0"/>
              <a:t>tubo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Sujetar</a:t>
            </a:r>
            <a:r>
              <a:rPr lang="en-US" dirty="0" smtClean="0"/>
              <a:t> el </a:t>
            </a:r>
            <a:r>
              <a:rPr lang="en-US" dirty="0" err="1" smtClean="0"/>
              <a:t>chaleco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xmlns="" id="{67907356-8118-4351-9624-E9E8928E1A6C}"/>
              </a:ext>
            </a:extLst>
          </p:cNvPr>
          <p:cNvSpPr/>
          <p:nvPr/>
        </p:nvSpPr>
        <p:spPr>
          <a:xfrm>
            <a:off x="7650903" y="4237568"/>
            <a:ext cx="1080000" cy="608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2B9CF98-152C-40C5-8245-B4BA6B74CE6E}"/>
              </a:ext>
            </a:extLst>
          </p:cNvPr>
          <p:cNvSpPr txBox="1"/>
          <p:nvPr/>
        </p:nvSpPr>
        <p:spPr>
          <a:xfrm>
            <a:off x="10227212" y="5382000"/>
            <a:ext cx="1964788" cy="12003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Cuerda</a:t>
            </a:r>
            <a:r>
              <a:rPr lang="en-US" dirty="0" smtClean="0">
                <a:solidFill>
                  <a:schemeClr val="tx1"/>
                </a:solidFill>
              </a:rPr>
              <a:t> de </a:t>
            </a:r>
            <a:r>
              <a:rPr lang="en-US" dirty="0" err="1" smtClean="0">
                <a:solidFill>
                  <a:schemeClr val="tx1"/>
                </a:solidFill>
              </a:rPr>
              <a:t>rescate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sujetar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Posicion</a:t>
            </a:r>
            <a:r>
              <a:rPr lang="en-US" dirty="0" smtClean="0"/>
              <a:t> de </a:t>
            </a:r>
            <a:r>
              <a:rPr lang="en-US" dirty="0" err="1" smtClean="0"/>
              <a:t>seg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Sin </a:t>
            </a:r>
            <a:r>
              <a:rPr lang="en-US" dirty="0" err="1" smtClean="0"/>
              <a:t>nudos</a:t>
            </a:r>
            <a:endParaRPr lang="en-US" dirty="0"/>
          </a:p>
        </p:txBody>
      </p:sp>
      <p:sp>
        <p:nvSpPr>
          <p:cNvPr id="36" name="Arrow: Bent 35">
            <a:extLst>
              <a:ext uri="{FF2B5EF4-FFF2-40B4-BE49-F238E27FC236}">
                <a16:creationId xmlns:a16="http://schemas.microsoft.com/office/drawing/2014/main" xmlns="" id="{3723D6CC-70A1-4F04-B2E6-0675D718C651}"/>
              </a:ext>
            </a:extLst>
          </p:cNvPr>
          <p:cNvSpPr/>
          <p:nvPr/>
        </p:nvSpPr>
        <p:spPr>
          <a:xfrm rot="16200000" flipH="1" flipV="1">
            <a:off x="10844065" y="4484262"/>
            <a:ext cx="1080000" cy="608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6E300813-C11A-47AF-8771-C456C687A6C8}"/>
              </a:ext>
            </a:extLst>
          </p:cNvPr>
          <p:cNvSpPr txBox="1"/>
          <p:nvPr/>
        </p:nvSpPr>
        <p:spPr>
          <a:xfrm>
            <a:off x="7090115" y="5380672"/>
            <a:ext cx="2096087" cy="14773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Flip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Sonreir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Quedarse</a:t>
            </a:r>
            <a:r>
              <a:rPr lang="en-US" dirty="0" smtClean="0"/>
              <a:t> </a:t>
            </a:r>
            <a:r>
              <a:rPr lang="en-US" dirty="0" err="1" smtClean="0"/>
              <a:t>cerca</a:t>
            </a:r>
            <a:r>
              <a:rPr lang="en-US" dirty="0" smtClean="0"/>
              <a:t> 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Pies </a:t>
            </a:r>
            <a:r>
              <a:rPr lang="en-US" dirty="0" err="1" smtClean="0"/>
              <a:t>arriba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Escuchar</a:t>
            </a:r>
            <a:r>
              <a:rPr lang="en-US" dirty="0" smtClean="0"/>
              <a:t> al </a:t>
            </a:r>
            <a:r>
              <a:rPr lang="en-US" dirty="0" err="1" smtClean="0"/>
              <a:t>guia</a:t>
            </a:r>
            <a:endParaRPr lang="en-US" dirty="0"/>
          </a:p>
        </p:txBody>
      </p:sp>
      <p:sp>
        <p:nvSpPr>
          <p:cNvPr id="39" name="Arrow: Left 38">
            <a:extLst>
              <a:ext uri="{FF2B5EF4-FFF2-40B4-BE49-F238E27FC236}">
                <a16:creationId xmlns:a16="http://schemas.microsoft.com/office/drawing/2014/main" xmlns="" id="{22C37F93-A36C-4569-85A5-B9BF4BF52FBB}"/>
              </a:ext>
            </a:extLst>
          </p:cNvPr>
          <p:cNvSpPr/>
          <p:nvPr/>
        </p:nvSpPr>
        <p:spPr>
          <a:xfrm>
            <a:off x="6089833" y="5875468"/>
            <a:ext cx="1080000" cy="608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9C79091-9DC8-4905-955A-31B278BA7AEF}"/>
              </a:ext>
            </a:extLst>
          </p:cNvPr>
          <p:cNvSpPr txBox="1"/>
          <p:nvPr/>
        </p:nvSpPr>
        <p:spPr>
          <a:xfrm>
            <a:off x="3812345" y="5657671"/>
            <a:ext cx="2312394" cy="12003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Sumario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Sonreir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No </a:t>
            </a:r>
            <a:r>
              <a:rPr lang="en-US" dirty="0" err="1" smtClean="0"/>
              <a:t>soltar</a:t>
            </a:r>
            <a:r>
              <a:rPr lang="en-US" dirty="0" smtClean="0"/>
              <a:t> la </a:t>
            </a:r>
            <a:r>
              <a:rPr lang="en-US" dirty="0" err="1" smtClean="0"/>
              <a:t>pala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Pies </a:t>
            </a:r>
            <a:r>
              <a:rPr lang="en-US" dirty="0" err="1" smtClean="0"/>
              <a:t>arriba</a:t>
            </a:r>
            <a:r>
              <a:rPr lang="en-US" dirty="0" smtClean="0"/>
              <a:t> / </a:t>
            </a:r>
            <a:r>
              <a:rPr lang="en-US" dirty="0" err="1" smtClean="0"/>
              <a:t>nadar</a:t>
            </a:r>
            <a:endParaRPr lang="en-US" dirty="0"/>
          </a:p>
        </p:txBody>
      </p:sp>
      <p:sp>
        <p:nvSpPr>
          <p:cNvPr id="29" name="Arrow: Left 38">
            <a:extLst>
              <a:ext uri="{FF2B5EF4-FFF2-40B4-BE49-F238E27FC236}">
                <a16:creationId xmlns:a16="http://schemas.microsoft.com/office/drawing/2014/main" xmlns="" id="{22C37F93-A36C-4569-85A5-B9BF4BF52FBB}"/>
              </a:ext>
            </a:extLst>
          </p:cNvPr>
          <p:cNvSpPr/>
          <p:nvPr/>
        </p:nvSpPr>
        <p:spPr>
          <a:xfrm>
            <a:off x="9128452" y="5861400"/>
            <a:ext cx="1080000" cy="608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16">
            <a:extLst>
              <a:ext uri="{FF2B5EF4-FFF2-40B4-BE49-F238E27FC236}">
                <a16:creationId xmlns:a16="http://schemas.microsoft.com/office/drawing/2014/main" xmlns="" id="{A8AACBE5-E391-4FD1-B752-6CD2122FC1F2}"/>
              </a:ext>
            </a:extLst>
          </p:cNvPr>
          <p:cNvSpPr txBox="1"/>
          <p:nvPr/>
        </p:nvSpPr>
        <p:spPr>
          <a:xfrm>
            <a:off x="7258928" y="2008606"/>
            <a:ext cx="1984770" cy="175432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Comandos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 smtClean="0"/>
              <a:t>Adelante</a:t>
            </a:r>
            <a:r>
              <a:rPr lang="en-US" dirty="0" smtClean="0"/>
              <a:t>, </a:t>
            </a:r>
            <a:r>
              <a:rPr lang="en-US" dirty="0" err="1" smtClean="0"/>
              <a:t>atras</a:t>
            </a:r>
            <a:r>
              <a:rPr lang="en-US" dirty="0" smtClean="0"/>
              <a:t>, stop,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, peso </a:t>
            </a:r>
            <a:r>
              <a:rPr lang="en-US" dirty="0" err="1" smtClean="0"/>
              <a:t>izq</a:t>
            </a:r>
            <a:r>
              <a:rPr lang="en-US" dirty="0" smtClean="0"/>
              <a:t> y </a:t>
            </a:r>
            <a:r>
              <a:rPr lang="en-US" dirty="0" err="1" smtClean="0"/>
              <a:t>derecha</a:t>
            </a:r>
            <a:r>
              <a:rPr lang="en-US" dirty="0" smtClean="0"/>
              <a:t>, etc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6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rosted Glas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151</Words>
  <Application>Microsoft Office PowerPoint</Application>
  <PresentationFormat>Personalizado</PresentationFormat>
  <Paragraphs>63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Dario Pagano</dc:creator>
  <cp:lastModifiedBy>Dario Pagano</cp:lastModifiedBy>
  <cp:revision>6</cp:revision>
  <dcterms:modified xsi:type="dcterms:W3CDTF">2018-06-13T06:22:33Z</dcterms:modified>
</cp:coreProperties>
</file>