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63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hirst" userId="210b0c0c50f2b12e" providerId="LiveId" clId="{9E0055A2-5B2C-4883-B9C8-F2EBE61912C0}"/>
    <pc:docChg chg="custSel modSld">
      <pc:chgData name="mark hirst" userId="210b0c0c50f2b12e" providerId="LiveId" clId="{9E0055A2-5B2C-4883-B9C8-F2EBE61912C0}" dt="2018-04-12T13:06:27.212" v="20" actId="26606"/>
      <pc:docMkLst>
        <pc:docMk/>
      </pc:docMkLst>
      <pc:sldChg chg="addSp modSp mod setBg">
        <pc:chgData name="mark hirst" userId="210b0c0c50f2b12e" providerId="LiveId" clId="{9E0055A2-5B2C-4883-B9C8-F2EBE61912C0}" dt="2018-04-12T13:03:58.245" v="2" actId="26606"/>
        <pc:sldMkLst>
          <pc:docMk/>
          <pc:sldMk cId="2205938207" sldId="256"/>
        </pc:sldMkLst>
        <pc:spChg chg="mod">
          <ac:chgData name="mark hirst" userId="210b0c0c50f2b12e" providerId="LiveId" clId="{9E0055A2-5B2C-4883-B9C8-F2EBE61912C0}" dt="2018-04-12T13:03:58.245" v="2" actId="26606"/>
          <ac:spMkLst>
            <pc:docMk/>
            <pc:sldMk cId="2205938207" sldId="256"/>
            <ac:spMk id="2" creationId="{DC684279-004E-47C0-93E1-B522621C1D66}"/>
          </ac:spMkLst>
        </pc:spChg>
        <pc:spChg chg="mod">
          <ac:chgData name="mark hirst" userId="210b0c0c50f2b12e" providerId="LiveId" clId="{9E0055A2-5B2C-4883-B9C8-F2EBE61912C0}" dt="2018-04-12T13:03:58.245" v="2" actId="26606"/>
          <ac:spMkLst>
            <pc:docMk/>
            <pc:sldMk cId="2205938207" sldId="256"/>
            <ac:spMk id="3" creationId="{23B93161-7E83-4CDC-91CA-14649CFE25BA}"/>
          </ac:spMkLst>
        </pc:spChg>
        <pc:spChg chg="add">
          <ac:chgData name="mark hirst" userId="210b0c0c50f2b12e" providerId="LiveId" clId="{9E0055A2-5B2C-4883-B9C8-F2EBE61912C0}" dt="2018-04-12T13:03:58.245" v="2" actId="26606"/>
          <ac:spMkLst>
            <pc:docMk/>
            <pc:sldMk cId="2205938207" sldId="256"/>
            <ac:spMk id="10" creationId="{CEB41C5C-0F34-4DDA-9D7C-5E717F35F60C}"/>
          </ac:spMkLst>
        </pc:spChg>
        <pc:picChg chg="add mod ord">
          <ac:chgData name="mark hirst" userId="210b0c0c50f2b12e" providerId="LiveId" clId="{9E0055A2-5B2C-4883-B9C8-F2EBE61912C0}" dt="2018-04-12T13:03:58.245" v="2" actId="26606"/>
          <ac:picMkLst>
            <pc:docMk/>
            <pc:sldMk cId="2205938207" sldId="256"/>
            <ac:picMk id="5" creationId="{130952BB-05DF-4F7E-912D-5A72BB3FA518}"/>
          </ac:picMkLst>
        </pc:picChg>
      </pc:sldChg>
      <pc:sldChg chg="addSp modSp mod setBg">
        <pc:chgData name="mark hirst" userId="210b0c0c50f2b12e" providerId="LiveId" clId="{9E0055A2-5B2C-4883-B9C8-F2EBE61912C0}" dt="2018-04-12T13:04:27.177" v="5" actId="26606"/>
        <pc:sldMkLst>
          <pc:docMk/>
          <pc:sldMk cId="79615268" sldId="257"/>
        </pc:sldMkLst>
        <pc:spChg chg="mod">
          <ac:chgData name="mark hirst" userId="210b0c0c50f2b12e" providerId="LiveId" clId="{9E0055A2-5B2C-4883-B9C8-F2EBE61912C0}" dt="2018-04-12T13:04:27.177" v="5" actId="26606"/>
          <ac:spMkLst>
            <pc:docMk/>
            <pc:sldMk cId="79615268" sldId="257"/>
            <ac:spMk id="2" creationId="{87A5FBFC-5782-4CC9-95B2-92817234247D}"/>
          </ac:spMkLst>
        </pc:spChg>
        <pc:spChg chg="mod">
          <ac:chgData name="mark hirst" userId="210b0c0c50f2b12e" providerId="LiveId" clId="{9E0055A2-5B2C-4883-B9C8-F2EBE61912C0}" dt="2018-04-12T13:04:27.177" v="5" actId="26606"/>
          <ac:spMkLst>
            <pc:docMk/>
            <pc:sldMk cId="79615268" sldId="257"/>
            <ac:spMk id="3" creationId="{9AC18526-A4C9-4034-A14F-0EB61CA463A1}"/>
          </ac:spMkLst>
        </pc:spChg>
        <pc:spChg chg="add">
          <ac:chgData name="mark hirst" userId="210b0c0c50f2b12e" providerId="LiveId" clId="{9E0055A2-5B2C-4883-B9C8-F2EBE61912C0}" dt="2018-04-12T13:04:27.177" v="5" actId="26606"/>
          <ac:spMkLst>
            <pc:docMk/>
            <pc:sldMk cId="79615268" sldId="257"/>
            <ac:spMk id="10" creationId="{CEB41C5C-0F34-4DDA-9D7C-5E717F35F60C}"/>
          </ac:spMkLst>
        </pc:spChg>
        <pc:picChg chg="add mod ord">
          <ac:chgData name="mark hirst" userId="210b0c0c50f2b12e" providerId="LiveId" clId="{9E0055A2-5B2C-4883-B9C8-F2EBE61912C0}" dt="2018-04-12T13:04:27.177" v="5" actId="26606"/>
          <ac:picMkLst>
            <pc:docMk/>
            <pc:sldMk cId="79615268" sldId="257"/>
            <ac:picMk id="5" creationId="{5444339D-790D-4C5F-B7C3-5F13F7AAEC82}"/>
          </ac:picMkLst>
        </pc:picChg>
      </pc:sldChg>
      <pc:sldChg chg="addSp modSp mod setBg">
        <pc:chgData name="mark hirst" userId="210b0c0c50f2b12e" providerId="LiveId" clId="{9E0055A2-5B2C-4883-B9C8-F2EBE61912C0}" dt="2018-04-12T13:04:56.178" v="8" actId="26606"/>
        <pc:sldMkLst>
          <pc:docMk/>
          <pc:sldMk cId="1227657478" sldId="258"/>
        </pc:sldMkLst>
        <pc:spChg chg="mod">
          <ac:chgData name="mark hirst" userId="210b0c0c50f2b12e" providerId="LiveId" clId="{9E0055A2-5B2C-4883-B9C8-F2EBE61912C0}" dt="2018-04-12T13:04:56.178" v="8" actId="26606"/>
          <ac:spMkLst>
            <pc:docMk/>
            <pc:sldMk cId="1227657478" sldId="258"/>
            <ac:spMk id="2" creationId="{A8B60BAE-6103-44B5-BA83-591A3361E16E}"/>
          </ac:spMkLst>
        </pc:spChg>
        <pc:spChg chg="mod">
          <ac:chgData name="mark hirst" userId="210b0c0c50f2b12e" providerId="LiveId" clId="{9E0055A2-5B2C-4883-B9C8-F2EBE61912C0}" dt="2018-04-12T13:04:56.178" v="8" actId="26606"/>
          <ac:spMkLst>
            <pc:docMk/>
            <pc:sldMk cId="1227657478" sldId="258"/>
            <ac:spMk id="3" creationId="{4CBF7D5E-3F8A-400A-B97A-65746843BF62}"/>
          </ac:spMkLst>
        </pc:spChg>
        <pc:spChg chg="add">
          <ac:chgData name="mark hirst" userId="210b0c0c50f2b12e" providerId="LiveId" clId="{9E0055A2-5B2C-4883-B9C8-F2EBE61912C0}" dt="2018-04-12T13:04:56.178" v="8" actId="26606"/>
          <ac:spMkLst>
            <pc:docMk/>
            <pc:sldMk cId="1227657478" sldId="258"/>
            <ac:spMk id="10" creationId="{CEB41C5C-0F34-4DDA-9D7C-5E717F35F60C}"/>
          </ac:spMkLst>
        </pc:spChg>
        <pc:picChg chg="add mod ord">
          <ac:chgData name="mark hirst" userId="210b0c0c50f2b12e" providerId="LiveId" clId="{9E0055A2-5B2C-4883-B9C8-F2EBE61912C0}" dt="2018-04-12T13:04:56.178" v="8" actId="26606"/>
          <ac:picMkLst>
            <pc:docMk/>
            <pc:sldMk cId="1227657478" sldId="258"/>
            <ac:picMk id="5" creationId="{BCAEA26D-21E1-4170-9777-E4778A435892}"/>
          </ac:picMkLst>
        </pc:picChg>
      </pc:sldChg>
      <pc:sldChg chg="addSp modSp mod setBg">
        <pc:chgData name="mark hirst" userId="210b0c0c50f2b12e" providerId="LiveId" clId="{9E0055A2-5B2C-4883-B9C8-F2EBE61912C0}" dt="2018-04-12T13:05:18.571" v="11" actId="26606"/>
        <pc:sldMkLst>
          <pc:docMk/>
          <pc:sldMk cId="347641172" sldId="259"/>
        </pc:sldMkLst>
        <pc:spChg chg="mod">
          <ac:chgData name="mark hirst" userId="210b0c0c50f2b12e" providerId="LiveId" clId="{9E0055A2-5B2C-4883-B9C8-F2EBE61912C0}" dt="2018-04-12T13:05:18.571" v="11" actId="26606"/>
          <ac:spMkLst>
            <pc:docMk/>
            <pc:sldMk cId="347641172" sldId="259"/>
            <ac:spMk id="2" creationId="{97DD439F-BE7B-4516-B648-19EF6B1616EE}"/>
          </ac:spMkLst>
        </pc:spChg>
        <pc:spChg chg="mod">
          <ac:chgData name="mark hirst" userId="210b0c0c50f2b12e" providerId="LiveId" clId="{9E0055A2-5B2C-4883-B9C8-F2EBE61912C0}" dt="2018-04-12T13:05:18.571" v="11" actId="26606"/>
          <ac:spMkLst>
            <pc:docMk/>
            <pc:sldMk cId="347641172" sldId="259"/>
            <ac:spMk id="3" creationId="{63F142B4-80FC-4F29-81B0-E433368D58A2}"/>
          </ac:spMkLst>
        </pc:spChg>
        <pc:spChg chg="add">
          <ac:chgData name="mark hirst" userId="210b0c0c50f2b12e" providerId="LiveId" clId="{9E0055A2-5B2C-4883-B9C8-F2EBE61912C0}" dt="2018-04-12T13:05:18.571" v="11" actId="26606"/>
          <ac:spMkLst>
            <pc:docMk/>
            <pc:sldMk cId="347641172" sldId="259"/>
            <ac:spMk id="10" creationId="{CEB41C5C-0F34-4DDA-9D7C-5E717F35F60C}"/>
          </ac:spMkLst>
        </pc:spChg>
        <pc:picChg chg="add mod ord">
          <ac:chgData name="mark hirst" userId="210b0c0c50f2b12e" providerId="LiveId" clId="{9E0055A2-5B2C-4883-B9C8-F2EBE61912C0}" dt="2018-04-12T13:05:18.571" v="11" actId="26606"/>
          <ac:picMkLst>
            <pc:docMk/>
            <pc:sldMk cId="347641172" sldId="259"/>
            <ac:picMk id="5" creationId="{12A1EF2F-AA89-48C0-BB3E-73B7D141D1BA}"/>
          </ac:picMkLst>
        </pc:picChg>
      </pc:sldChg>
      <pc:sldChg chg="addSp modSp mod setBg">
        <pc:chgData name="mark hirst" userId="210b0c0c50f2b12e" providerId="LiveId" clId="{9E0055A2-5B2C-4883-B9C8-F2EBE61912C0}" dt="2018-04-12T13:05:47.367" v="14" actId="26606"/>
        <pc:sldMkLst>
          <pc:docMk/>
          <pc:sldMk cId="3729926742" sldId="260"/>
        </pc:sldMkLst>
        <pc:spChg chg="mod">
          <ac:chgData name="mark hirst" userId="210b0c0c50f2b12e" providerId="LiveId" clId="{9E0055A2-5B2C-4883-B9C8-F2EBE61912C0}" dt="2018-04-12T13:05:47.367" v="14" actId="26606"/>
          <ac:spMkLst>
            <pc:docMk/>
            <pc:sldMk cId="3729926742" sldId="260"/>
            <ac:spMk id="2" creationId="{0276C893-9354-4B03-B402-9CBC63E25184}"/>
          </ac:spMkLst>
        </pc:spChg>
        <pc:spChg chg="mod">
          <ac:chgData name="mark hirst" userId="210b0c0c50f2b12e" providerId="LiveId" clId="{9E0055A2-5B2C-4883-B9C8-F2EBE61912C0}" dt="2018-04-12T13:05:47.367" v="14" actId="26606"/>
          <ac:spMkLst>
            <pc:docMk/>
            <pc:sldMk cId="3729926742" sldId="260"/>
            <ac:spMk id="3" creationId="{45FE6717-0B75-434A-A080-1713A28B8BFA}"/>
          </ac:spMkLst>
        </pc:spChg>
        <pc:spChg chg="add">
          <ac:chgData name="mark hirst" userId="210b0c0c50f2b12e" providerId="LiveId" clId="{9E0055A2-5B2C-4883-B9C8-F2EBE61912C0}" dt="2018-04-12T13:05:47.367" v="14" actId="26606"/>
          <ac:spMkLst>
            <pc:docMk/>
            <pc:sldMk cId="3729926742" sldId="260"/>
            <ac:spMk id="10" creationId="{CEB41C5C-0F34-4DDA-9D7C-5E717F35F60C}"/>
          </ac:spMkLst>
        </pc:spChg>
        <pc:picChg chg="add mod ord">
          <ac:chgData name="mark hirst" userId="210b0c0c50f2b12e" providerId="LiveId" clId="{9E0055A2-5B2C-4883-B9C8-F2EBE61912C0}" dt="2018-04-12T13:05:47.367" v="14" actId="26606"/>
          <ac:picMkLst>
            <pc:docMk/>
            <pc:sldMk cId="3729926742" sldId="260"/>
            <ac:picMk id="5" creationId="{A1F4B583-E37F-4FB2-BE9C-8A6638A23FD1}"/>
          </ac:picMkLst>
        </pc:picChg>
      </pc:sldChg>
      <pc:sldChg chg="addSp modSp mod setBg">
        <pc:chgData name="mark hirst" userId="210b0c0c50f2b12e" providerId="LiveId" clId="{9E0055A2-5B2C-4883-B9C8-F2EBE61912C0}" dt="2018-04-12T13:06:07.024" v="17" actId="26606"/>
        <pc:sldMkLst>
          <pc:docMk/>
          <pc:sldMk cId="316717299" sldId="261"/>
        </pc:sldMkLst>
        <pc:spChg chg="mod">
          <ac:chgData name="mark hirst" userId="210b0c0c50f2b12e" providerId="LiveId" clId="{9E0055A2-5B2C-4883-B9C8-F2EBE61912C0}" dt="2018-04-12T13:06:07.024" v="17" actId="26606"/>
          <ac:spMkLst>
            <pc:docMk/>
            <pc:sldMk cId="316717299" sldId="261"/>
            <ac:spMk id="2" creationId="{B261893F-837D-4A97-9CDA-A0EBF668751E}"/>
          </ac:spMkLst>
        </pc:spChg>
        <pc:spChg chg="mod">
          <ac:chgData name="mark hirst" userId="210b0c0c50f2b12e" providerId="LiveId" clId="{9E0055A2-5B2C-4883-B9C8-F2EBE61912C0}" dt="2018-04-12T13:06:07.024" v="17" actId="26606"/>
          <ac:spMkLst>
            <pc:docMk/>
            <pc:sldMk cId="316717299" sldId="261"/>
            <ac:spMk id="3" creationId="{C8C6EDCA-7F6A-4182-A6DF-1C0C68ADD027}"/>
          </ac:spMkLst>
        </pc:spChg>
        <pc:spChg chg="add">
          <ac:chgData name="mark hirst" userId="210b0c0c50f2b12e" providerId="LiveId" clId="{9E0055A2-5B2C-4883-B9C8-F2EBE61912C0}" dt="2018-04-12T13:06:07.024" v="17" actId="26606"/>
          <ac:spMkLst>
            <pc:docMk/>
            <pc:sldMk cId="316717299" sldId="261"/>
            <ac:spMk id="10" creationId="{CEB41C5C-0F34-4DDA-9D7C-5E717F35F60C}"/>
          </ac:spMkLst>
        </pc:spChg>
        <pc:picChg chg="add mod ord">
          <ac:chgData name="mark hirst" userId="210b0c0c50f2b12e" providerId="LiveId" clId="{9E0055A2-5B2C-4883-B9C8-F2EBE61912C0}" dt="2018-04-12T13:06:07.024" v="17" actId="26606"/>
          <ac:picMkLst>
            <pc:docMk/>
            <pc:sldMk cId="316717299" sldId="261"/>
            <ac:picMk id="5" creationId="{4727A8E8-CE93-4552-A68F-F9EE88917223}"/>
          </ac:picMkLst>
        </pc:picChg>
      </pc:sldChg>
      <pc:sldChg chg="addSp modSp mod setBg">
        <pc:chgData name="mark hirst" userId="210b0c0c50f2b12e" providerId="LiveId" clId="{9E0055A2-5B2C-4883-B9C8-F2EBE61912C0}" dt="2018-04-12T13:06:27.212" v="20" actId="26606"/>
        <pc:sldMkLst>
          <pc:docMk/>
          <pc:sldMk cId="2476720395" sldId="262"/>
        </pc:sldMkLst>
        <pc:spChg chg="mod">
          <ac:chgData name="mark hirst" userId="210b0c0c50f2b12e" providerId="LiveId" clId="{9E0055A2-5B2C-4883-B9C8-F2EBE61912C0}" dt="2018-04-12T13:06:27.212" v="20" actId="26606"/>
          <ac:spMkLst>
            <pc:docMk/>
            <pc:sldMk cId="2476720395" sldId="262"/>
            <ac:spMk id="2" creationId="{C89E9C30-4D0F-48EE-8968-D3CEA3727D9A}"/>
          </ac:spMkLst>
        </pc:spChg>
        <pc:spChg chg="mod">
          <ac:chgData name="mark hirst" userId="210b0c0c50f2b12e" providerId="LiveId" clId="{9E0055A2-5B2C-4883-B9C8-F2EBE61912C0}" dt="2018-04-12T13:06:27.212" v="20" actId="26606"/>
          <ac:spMkLst>
            <pc:docMk/>
            <pc:sldMk cId="2476720395" sldId="262"/>
            <ac:spMk id="3" creationId="{0EA80B05-E6DF-403E-9D33-3E3C5BC6DDCF}"/>
          </ac:spMkLst>
        </pc:spChg>
        <pc:spChg chg="add">
          <ac:chgData name="mark hirst" userId="210b0c0c50f2b12e" providerId="LiveId" clId="{9E0055A2-5B2C-4883-B9C8-F2EBE61912C0}" dt="2018-04-12T13:06:27.212" v="20" actId="26606"/>
          <ac:spMkLst>
            <pc:docMk/>
            <pc:sldMk cId="2476720395" sldId="262"/>
            <ac:spMk id="10" creationId="{CEB41C5C-0F34-4DDA-9D7C-5E717F35F60C}"/>
          </ac:spMkLst>
        </pc:spChg>
        <pc:picChg chg="add mod ord">
          <ac:chgData name="mark hirst" userId="210b0c0c50f2b12e" providerId="LiveId" clId="{9E0055A2-5B2C-4883-B9C8-F2EBE61912C0}" dt="2018-04-12T13:06:27.212" v="20" actId="26606"/>
          <ac:picMkLst>
            <pc:docMk/>
            <pc:sldMk cId="2476720395" sldId="262"/>
            <ac:picMk id="5" creationId="{DBA5FFA0-1FEC-4B43-8D21-DBC433B8CF46}"/>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9475A2-D806-4E3C-8951-05CA30636A3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xmlns="" id="{6061537B-8DBC-4A0A-B4B1-4728BF257B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xmlns="" id="{136625AA-0EFA-4E24-B926-5699BFDCE29B}"/>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5" name="Footer Placeholder 4">
            <a:extLst>
              <a:ext uri="{FF2B5EF4-FFF2-40B4-BE49-F238E27FC236}">
                <a16:creationId xmlns:a16="http://schemas.microsoft.com/office/drawing/2014/main" xmlns="" id="{9FBFD432-7BFC-430A-9889-3872A149F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AAFBCB5-4361-4794-8385-10191A407CAC}"/>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1372380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3FECE0-CEB1-4D47-813E-60ADBBAC611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862AB11B-87C8-4CA8-8EE0-CA26B3292590}"/>
              </a:ext>
            </a:extLst>
          </p:cNvPr>
          <p:cNvSpPr>
            <a:spLocks noGrp="1"/>
          </p:cNvSpPr>
          <p:nvPr>
            <p:ph type="body" orient="vert" idx="1"/>
          </p:nvPr>
        </p:nvSpPr>
        <p:spPr/>
        <p:txBody>
          <a:bodyPr vert="eaVert"/>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961CFCE9-10A1-49E5-94D4-4AFD56BF3B56}"/>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5" name="Footer Placeholder 4">
            <a:extLst>
              <a:ext uri="{FF2B5EF4-FFF2-40B4-BE49-F238E27FC236}">
                <a16:creationId xmlns:a16="http://schemas.microsoft.com/office/drawing/2014/main" xmlns="" id="{8CB24FF3-E853-44C7-9108-21C1E9F20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8FB8056-3027-4640-A112-553D1194A47B}"/>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3568454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C9BE4AD-B11C-49C7-ADB4-324BB32B22F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742D1A56-2C8E-4A3B-893D-CA0D672BD7DB}"/>
              </a:ext>
            </a:extLst>
          </p:cNvPr>
          <p:cNvSpPr>
            <a:spLocks noGrp="1"/>
          </p:cNvSpPr>
          <p:nvPr>
            <p:ph type="body" orient="vert" idx="1"/>
          </p:nvPr>
        </p:nvSpPr>
        <p:spPr>
          <a:xfrm>
            <a:off x="838200" y="365125"/>
            <a:ext cx="7734300" cy="5811838"/>
          </a:xfrm>
        </p:spPr>
        <p:txBody>
          <a:bodyPr vert="eaVert"/>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80E7285C-44C2-4A8C-8C32-27AF78732E7D}"/>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5" name="Footer Placeholder 4">
            <a:extLst>
              <a:ext uri="{FF2B5EF4-FFF2-40B4-BE49-F238E27FC236}">
                <a16:creationId xmlns:a16="http://schemas.microsoft.com/office/drawing/2014/main" xmlns="" id="{D2B0B478-D2F9-42EA-86C2-092E21D51D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5385313-8019-4514-810E-573DCDF41122}"/>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289553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2ACA36-E911-4678-B4B4-AFAB7A3EE19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E8383023-C04B-4E50-ABC2-F609DAC448AD}"/>
              </a:ext>
            </a:extLst>
          </p:cNvPr>
          <p:cNvSpPr>
            <a:spLocks noGrp="1"/>
          </p:cNvSpPr>
          <p:nvPr>
            <p:ph idx="1"/>
          </p:nvPr>
        </p:nvSpPr>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702FFEC3-DB0E-4751-8041-166C76B794BE}"/>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5" name="Footer Placeholder 4">
            <a:extLst>
              <a:ext uri="{FF2B5EF4-FFF2-40B4-BE49-F238E27FC236}">
                <a16:creationId xmlns:a16="http://schemas.microsoft.com/office/drawing/2014/main" xmlns="" id="{76F36E59-6902-49CA-B35A-263761065C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A1662E6-38D4-4BC3-B4B1-0E432E3658B4}"/>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245414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578990-FA20-44D5-A4EE-7B5AFD45E5A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xmlns="" id="{C8E136CB-252D-468C-B6CD-68223699A6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Edit Master text styles</a:t>
            </a:r>
          </a:p>
        </p:txBody>
      </p:sp>
      <p:sp>
        <p:nvSpPr>
          <p:cNvPr id="4" name="Date Placeholder 3">
            <a:extLst>
              <a:ext uri="{FF2B5EF4-FFF2-40B4-BE49-F238E27FC236}">
                <a16:creationId xmlns:a16="http://schemas.microsoft.com/office/drawing/2014/main" xmlns="" id="{B2ABDBE4-C13B-4946-A67F-1A07389E58DC}"/>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5" name="Footer Placeholder 4">
            <a:extLst>
              <a:ext uri="{FF2B5EF4-FFF2-40B4-BE49-F238E27FC236}">
                <a16:creationId xmlns:a16="http://schemas.microsoft.com/office/drawing/2014/main" xmlns="" id="{1D6BB660-2E1C-4FF0-ABB0-E6631A585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AAB402E-C983-4DA8-AB3D-EE5B727D4E70}"/>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927040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E23B19-DA55-4656-B7A9-B432EBA3711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469B46D6-9208-4F9E-AC45-E69587780516}"/>
              </a:ext>
            </a:extLst>
          </p:cNvPr>
          <p:cNvSpPr>
            <a:spLocks noGrp="1"/>
          </p:cNvSpPr>
          <p:nvPr>
            <p:ph sz="half" idx="1"/>
          </p:nvPr>
        </p:nvSpPr>
        <p:spPr>
          <a:xfrm>
            <a:off x="838200" y="1825625"/>
            <a:ext cx="5181600" cy="4351338"/>
          </a:xfrm>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xmlns="" id="{11D8B851-4841-4CA8-B012-D849FE4837FC}"/>
              </a:ext>
            </a:extLst>
          </p:cNvPr>
          <p:cNvSpPr>
            <a:spLocks noGrp="1"/>
          </p:cNvSpPr>
          <p:nvPr>
            <p:ph sz="half" idx="2"/>
          </p:nvPr>
        </p:nvSpPr>
        <p:spPr>
          <a:xfrm>
            <a:off x="6172200" y="1825625"/>
            <a:ext cx="5181600" cy="4351338"/>
          </a:xfrm>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xmlns="" id="{0A664F66-1465-41E3-9EC3-9ABB443B5F28}"/>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6" name="Footer Placeholder 5">
            <a:extLst>
              <a:ext uri="{FF2B5EF4-FFF2-40B4-BE49-F238E27FC236}">
                <a16:creationId xmlns:a16="http://schemas.microsoft.com/office/drawing/2014/main" xmlns="" id="{FF1D27AD-2E6B-4D6F-97C2-05B412E952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EE37DD8-29B8-4E4C-A4A6-A35EC557F1F7}"/>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1619873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D02CD5-05A2-4286-99B3-709EDA4F474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626DCDD2-170D-4F86-93F8-9E4290D993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4" name="Content Placeholder 3">
            <a:extLst>
              <a:ext uri="{FF2B5EF4-FFF2-40B4-BE49-F238E27FC236}">
                <a16:creationId xmlns:a16="http://schemas.microsoft.com/office/drawing/2014/main" xmlns="" id="{7D548E2A-45DA-4E63-8B5E-CD23D7D65C7D}"/>
              </a:ext>
            </a:extLst>
          </p:cNvPr>
          <p:cNvSpPr>
            <a:spLocks noGrp="1"/>
          </p:cNvSpPr>
          <p:nvPr>
            <p:ph sz="half" idx="2"/>
          </p:nvPr>
        </p:nvSpPr>
        <p:spPr>
          <a:xfrm>
            <a:off x="839788" y="2505075"/>
            <a:ext cx="5157787" cy="3684588"/>
          </a:xfrm>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xmlns="" id="{725B43A1-732C-419E-9322-B10DE69A50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6" name="Content Placeholder 5">
            <a:extLst>
              <a:ext uri="{FF2B5EF4-FFF2-40B4-BE49-F238E27FC236}">
                <a16:creationId xmlns:a16="http://schemas.microsoft.com/office/drawing/2014/main" xmlns="" id="{00158FD6-0B5C-479D-A120-FDDA93B8F28B}"/>
              </a:ext>
            </a:extLst>
          </p:cNvPr>
          <p:cNvSpPr>
            <a:spLocks noGrp="1"/>
          </p:cNvSpPr>
          <p:nvPr>
            <p:ph sz="quarter" idx="4"/>
          </p:nvPr>
        </p:nvSpPr>
        <p:spPr>
          <a:xfrm>
            <a:off x="6172200" y="2505075"/>
            <a:ext cx="5183188" cy="3684588"/>
          </a:xfrm>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xmlns="" id="{68BE3602-28E3-43D2-80C7-4FAA685E5765}"/>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8" name="Footer Placeholder 7">
            <a:extLst>
              <a:ext uri="{FF2B5EF4-FFF2-40B4-BE49-F238E27FC236}">
                <a16:creationId xmlns:a16="http://schemas.microsoft.com/office/drawing/2014/main" xmlns="" id="{E5291A30-F92E-4176-ABC2-3884F560A4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841972EE-F937-42DA-B980-447A3397BECF}"/>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3303262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A757C3-9ED7-4614-AFAA-2F62D497D5B7}"/>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xmlns="" id="{1F5E0B6E-DF14-4CC7-B437-1DDDCAE1886A}"/>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4" name="Footer Placeholder 3">
            <a:extLst>
              <a:ext uri="{FF2B5EF4-FFF2-40B4-BE49-F238E27FC236}">
                <a16:creationId xmlns:a16="http://schemas.microsoft.com/office/drawing/2014/main" xmlns="" id="{464F5F0B-C7D0-4FD5-9C74-40CDFB6902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2C52A83E-32B5-4C22-89FE-555C9C163E77}"/>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3761756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78BD52B-B467-43E6-80C4-09B019004DD6}"/>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3" name="Footer Placeholder 2">
            <a:extLst>
              <a:ext uri="{FF2B5EF4-FFF2-40B4-BE49-F238E27FC236}">
                <a16:creationId xmlns:a16="http://schemas.microsoft.com/office/drawing/2014/main" xmlns="" id="{C58BE98D-678D-4B72-B0A8-EFF0E13010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0B0CFB04-36F8-44DA-85B2-B47E35D082F2}"/>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3863051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EDED27-00AE-4B09-8996-AF125D0B880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020BE514-4039-4E32-BEFA-EDA9D9E6AE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xmlns="" id="{FEE0261F-ABD6-4936-B0B5-C87231BAE1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Edit Master text styles</a:t>
            </a:r>
          </a:p>
        </p:txBody>
      </p:sp>
      <p:sp>
        <p:nvSpPr>
          <p:cNvPr id="5" name="Date Placeholder 4">
            <a:extLst>
              <a:ext uri="{FF2B5EF4-FFF2-40B4-BE49-F238E27FC236}">
                <a16:creationId xmlns:a16="http://schemas.microsoft.com/office/drawing/2014/main" xmlns="" id="{5BAEBC3B-10B0-406E-8FB5-B5509E6E3160}"/>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6" name="Footer Placeholder 5">
            <a:extLst>
              <a:ext uri="{FF2B5EF4-FFF2-40B4-BE49-F238E27FC236}">
                <a16:creationId xmlns:a16="http://schemas.microsoft.com/office/drawing/2014/main" xmlns="" id="{BE46D555-03E5-4624-8EFA-B81FCD6F36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AAD9DAF-96B6-45F2-B4EA-0962A6222001}"/>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3507712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F4FBD7-BD26-4FAE-8474-7BB0E943384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xmlns="" id="{85026D28-7412-4A44-A4EE-F619C32497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50184332-E676-4B2A-A651-FFB16E2F5D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Edit Master text styles</a:t>
            </a:r>
          </a:p>
        </p:txBody>
      </p:sp>
      <p:sp>
        <p:nvSpPr>
          <p:cNvPr id="5" name="Date Placeholder 4">
            <a:extLst>
              <a:ext uri="{FF2B5EF4-FFF2-40B4-BE49-F238E27FC236}">
                <a16:creationId xmlns:a16="http://schemas.microsoft.com/office/drawing/2014/main" xmlns="" id="{A9E1DC35-8F72-4987-B50E-6D4780829D58}"/>
              </a:ext>
            </a:extLst>
          </p:cNvPr>
          <p:cNvSpPr>
            <a:spLocks noGrp="1"/>
          </p:cNvSpPr>
          <p:nvPr>
            <p:ph type="dt" sz="half" idx="10"/>
          </p:nvPr>
        </p:nvSpPr>
        <p:spPr/>
        <p:txBody>
          <a:bodyPr/>
          <a:lstStyle/>
          <a:p>
            <a:fld id="{49C20113-10FF-42CF-94BE-7DC94E73980D}" type="datetimeFigureOut">
              <a:rPr lang="en-US" smtClean="0"/>
              <a:t>8/30/2018</a:t>
            </a:fld>
            <a:endParaRPr lang="en-US"/>
          </a:p>
        </p:txBody>
      </p:sp>
      <p:sp>
        <p:nvSpPr>
          <p:cNvPr id="6" name="Footer Placeholder 5">
            <a:extLst>
              <a:ext uri="{FF2B5EF4-FFF2-40B4-BE49-F238E27FC236}">
                <a16:creationId xmlns:a16="http://schemas.microsoft.com/office/drawing/2014/main" xmlns="" id="{BA615B8E-17D8-40E5-90D0-DA635F04D4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BA53AE16-D528-4CE0-B4B7-ED1240EB389E}"/>
              </a:ext>
            </a:extLst>
          </p:cNvPr>
          <p:cNvSpPr>
            <a:spLocks noGrp="1"/>
          </p:cNvSpPr>
          <p:nvPr>
            <p:ph type="sldNum" sz="quarter" idx="12"/>
          </p:nvPr>
        </p:nvSpPr>
        <p:spPr/>
        <p:txBody>
          <a:bodyPr/>
          <a:lstStyle/>
          <a:p>
            <a:fld id="{7790BD4C-177C-4924-959C-7C03CF972D1A}" type="slidenum">
              <a:rPr lang="en-US" smtClean="0"/>
              <a:t>‹#›</a:t>
            </a:fld>
            <a:endParaRPr lang="en-US"/>
          </a:p>
        </p:txBody>
      </p:sp>
    </p:spTree>
    <p:extLst>
      <p:ext uri="{BB962C8B-B14F-4D97-AF65-F5344CB8AC3E}">
        <p14:creationId xmlns:p14="http://schemas.microsoft.com/office/powerpoint/2010/main" val="3574371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1919CF6-10EE-48A6-9D3D-21D2C7BA7B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BD254D24-FF98-47D1-924F-726EC09464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D040DEE0-838A-4647-8B79-1808AA86E1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C20113-10FF-42CF-94BE-7DC94E73980D}" type="datetimeFigureOut">
              <a:rPr lang="en-US" smtClean="0"/>
              <a:t>8/30/2018</a:t>
            </a:fld>
            <a:endParaRPr lang="en-US"/>
          </a:p>
        </p:txBody>
      </p:sp>
      <p:sp>
        <p:nvSpPr>
          <p:cNvPr id="5" name="Footer Placeholder 4">
            <a:extLst>
              <a:ext uri="{FF2B5EF4-FFF2-40B4-BE49-F238E27FC236}">
                <a16:creationId xmlns:a16="http://schemas.microsoft.com/office/drawing/2014/main" xmlns="" id="{5FBD32B1-245B-42C4-A64D-3692D0E5F1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C3D9CCE3-5B28-4F4D-BA1F-F056B9F299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0BD4C-177C-4924-959C-7C03CF972D1A}" type="slidenum">
              <a:rPr lang="en-US" smtClean="0"/>
              <a:t>‹#›</a:t>
            </a:fld>
            <a:endParaRPr lang="en-US"/>
          </a:p>
        </p:txBody>
      </p:sp>
    </p:spTree>
    <p:extLst>
      <p:ext uri="{BB962C8B-B14F-4D97-AF65-F5344CB8AC3E}">
        <p14:creationId xmlns:p14="http://schemas.microsoft.com/office/powerpoint/2010/main" val="189019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EB41C5C-0F34-4DDA-9D7C-5E717F35F60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6134677" y="303591"/>
            <a:ext cx="5735590"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text on a white background&#10;&#10;Description generated with high confidence">
            <a:extLst>
              <a:ext uri="{FF2B5EF4-FFF2-40B4-BE49-F238E27FC236}">
                <a16:creationId xmlns:a16="http://schemas.microsoft.com/office/drawing/2014/main" xmlns="" id="{130952BB-05DF-4F7E-912D-5A72BB3FA5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632" y="787907"/>
            <a:ext cx="5126736" cy="5126736"/>
          </a:xfrm>
          <a:prstGeom prst="rect">
            <a:avLst/>
          </a:prstGeom>
        </p:spPr>
      </p:pic>
      <p:sp>
        <p:nvSpPr>
          <p:cNvPr id="2" name="Title 1">
            <a:extLst>
              <a:ext uri="{FF2B5EF4-FFF2-40B4-BE49-F238E27FC236}">
                <a16:creationId xmlns:a16="http://schemas.microsoft.com/office/drawing/2014/main" xmlns="" id="{DC684279-004E-47C0-93E1-B522621C1D66}"/>
              </a:ext>
            </a:extLst>
          </p:cNvPr>
          <p:cNvSpPr>
            <a:spLocks noGrp="1"/>
          </p:cNvSpPr>
          <p:nvPr>
            <p:ph type="title"/>
          </p:nvPr>
        </p:nvSpPr>
        <p:spPr>
          <a:xfrm>
            <a:off x="6392598" y="640263"/>
            <a:ext cx="5221266" cy="1344975"/>
          </a:xfrm>
        </p:spPr>
        <p:txBody>
          <a:bodyPr>
            <a:normAutofit/>
          </a:bodyPr>
          <a:lstStyle/>
          <a:p>
            <a:pPr algn="ctr"/>
            <a:r>
              <a:rPr lang="en-US" sz="4000"/>
              <a:t>C.L.A.P.</a:t>
            </a:r>
          </a:p>
        </p:txBody>
      </p:sp>
      <p:sp>
        <p:nvSpPr>
          <p:cNvPr id="3" name="Subtitle 2">
            <a:extLst>
              <a:ext uri="{FF2B5EF4-FFF2-40B4-BE49-F238E27FC236}">
                <a16:creationId xmlns:a16="http://schemas.microsoft.com/office/drawing/2014/main" xmlns="" id="{23B93161-7E83-4CDC-91CA-14649CFE25BA}"/>
              </a:ext>
            </a:extLst>
          </p:cNvPr>
          <p:cNvSpPr>
            <a:spLocks noGrp="1"/>
          </p:cNvSpPr>
          <p:nvPr>
            <p:ph idx="1"/>
          </p:nvPr>
        </p:nvSpPr>
        <p:spPr>
          <a:xfrm>
            <a:off x="6391903" y="2121763"/>
            <a:ext cx="5235490" cy="3773010"/>
          </a:xfrm>
        </p:spPr>
        <p:txBody>
          <a:bodyPr>
            <a:normAutofit/>
          </a:bodyPr>
          <a:lstStyle/>
          <a:p>
            <a:pPr marL="0" indent="0">
              <a:buNone/>
            </a:pPr>
            <a:r>
              <a:rPr lang="en-US" sz="2000"/>
              <a:t>CLAP is a tactic used to promote a safe approach to running a river.</a:t>
            </a:r>
          </a:p>
          <a:p>
            <a:pPr marL="0" indent="0">
              <a:buNone/>
            </a:pPr>
            <a:r>
              <a:rPr lang="en-US" sz="2000"/>
              <a:t> In order for CLAP to work each member of the team must understand how to apply CLAP whilst running the river.</a:t>
            </a:r>
          </a:p>
          <a:p>
            <a:pPr marL="0" indent="0">
              <a:buNone/>
            </a:pPr>
            <a:endParaRPr lang="en-US" sz="2000"/>
          </a:p>
          <a:p>
            <a:r>
              <a:rPr lang="en-US" sz="2000"/>
              <a:t>Communication.</a:t>
            </a:r>
          </a:p>
          <a:p>
            <a:r>
              <a:rPr lang="en-US" sz="2000"/>
              <a:t>Line of Sight. </a:t>
            </a:r>
          </a:p>
          <a:p>
            <a:r>
              <a:rPr lang="en-US" sz="2000"/>
              <a:t>Avoidance. </a:t>
            </a:r>
          </a:p>
          <a:p>
            <a:r>
              <a:rPr lang="en-US" sz="2000"/>
              <a:t>Positioning </a:t>
            </a:r>
          </a:p>
        </p:txBody>
      </p:sp>
    </p:spTree>
    <p:extLst>
      <p:ext uri="{BB962C8B-B14F-4D97-AF65-F5344CB8AC3E}">
        <p14:creationId xmlns:p14="http://schemas.microsoft.com/office/powerpoint/2010/main" val="2205938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EB41C5C-0F34-4DDA-9D7C-5E717F35F60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6134677" y="303591"/>
            <a:ext cx="5735590"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text on a white background&#10;&#10;Description generated with high confidence">
            <a:extLst>
              <a:ext uri="{FF2B5EF4-FFF2-40B4-BE49-F238E27FC236}">
                <a16:creationId xmlns:a16="http://schemas.microsoft.com/office/drawing/2014/main" xmlns="" id="{5444339D-790D-4C5F-B7C3-5F13F7AAEC8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632" y="787907"/>
            <a:ext cx="5126736" cy="5126736"/>
          </a:xfrm>
          <a:prstGeom prst="rect">
            <a:avLst/>
          </a:prstGeom>
        </p:spPr>
      </p:pic>
      <p:sp>
        <p:nvSpPr>
          <p:cNvPr id="2" name="Title 1">
            <a:extLst>
              <a:ext uri="{FF2B5EF4-FFF2-40B4-BE49-F238E27FC236}">
                <a16:creationId xmlns:a16="http://schemas.microsoft.com/office/drawing/2014/main" xmlns="" id="{87A5FBFC-5782-4CC9-95B2-92817234247D}"/>
              </a:ext>
            </a:extLst>
          </p:cNvPr>
          <p:cNvSpPr>
            <a:spLocks noGrp="1"/>
          </p:cNvSpPr>
          <p:nvPr>
            <p:ph type="title"/>
          </p:nvPr>
        </p:nvSpPr>
        <p:spPr>
          <a:xfrm>
            <a:off x="6392598" y="640263"/>
            <a:ext cx="5221266" cy="1344975"/>
          </a:xfrm>
        </p:spPr>
        <p:txBody>
          <a:bodyPr>
            <a:normAutofit/>
          </a:bodyPr>
          <a:lstStyle/>
          <a:p>
            <a:pPr algn="ctr"/>
            <a:r>
              <a:rPr lang="en-US" sz="4000"/>
              <a:t>Communication </a:t>
            </a:r>
          </a:p>
        </p:txBody>
      </p:sp>
      <p:sp>
        <p:nvSpPr>
          <p:cNvPr id="3" name="Content Placeholder 2">
            <a:extLst>
              <a:ext uri="{FF2B5EF4-FFF2-40B4-BE49-F238E27FC236}">
                <a16:creationId xmlns:a16="http://schemas.microsoft.com/office/drawing/2014/main" xmlns="" id="{9AC18526-A4C9-4034-A14F-0EB61CA463A1}"/>
              </a:ext>
            </a:extLst>
          </p:cNvPr>
          <p:cNvSpPr>
            <a:spLocks noGrp="1"/>
          </p:cNvSpPr>
          <p:nvPr>
            <p:ph idx="1"/>
          </p:nvPr>
        </p:nvSpPr>
        <p:spPr>
          <a:xfrm>
            <a:off x="6391903" y="2121763"/>
            <a:ext cx="5235490" cy="3773010"/>
          </a:xfrm>
        </p:spPr>
        <p:txBody>
          <a:bodyPr>
            <a:normAutofit/>
          </a:bodyPr>
          <a:lstStyle/>
          <a:p>
            <a:r>
              <a:rPr lang="en-US" sz="2000" dirty="0"/>
              <a:t>Good communication is a key factor to anything we do in life. When on the river communication can be split into 2 key areas.</a:t>
            </a:r>
          </a:p>
          <a:p>
            <a:endParaRPr lang="en-US" sz="2000" dirty="0"/>
          </a:p>
          <a:p>
            <a:pPr marL="457200" indent="-457200">
              <a:buFont typeface="+mj-lt"/>
              <a:buAutoNum type="arabicPeriod"/>
            </a:pPr>
            <a:r>
              <a:rPr lang="en-US" sz="2000" dirty="0" smtClean="0"/>
              <a:t>Pre </a:t>
            </a:r>
            <a:r>
              <a:rPr lang="en-US" sz="2000" dirty="0"/>
              <a:t>trip communication. </a:t>
            </a:r>
          </a:p>
          <a:p>
            <a:pPr marL="457200" indent="-457200">
              <a:buFont typeface="+mj-lt"/>
              <a:buAutoNum type="arabicPeriod"/>
            </a:pPr>
            <a:r>
              <a:rPr lang="en-US" sz="2000" dirty="0" smtClean="0"/>
              <a:t>Communication </a:t>
            </a:r>
            <a:r>
              <a:rPr lang="en-US" sz="2000" dirty="0"/>
              <a:t>between the group as you move down the river. </a:t>
            </a:r>
          </a:p>
          <a:p>
            <a:endParaRPr lang="en-US" sz="2000" dirty="0"/>
          </a:p>
          <a:p>
            <a:endParaRPr lang="en-US" sz="2000" dirty="0"/>
          </a:p>
        </p:txBody>
      </p:sp>
    </p:spTree>
    <p:extLst>
      <p:ext uri="{BB962C8B-B14F-4D97-AF65-F5344CB8AC3E}">
        <p14:creationId xmlns:p14="http://schemas.microsoft.com/office/powerpoint/2010/main" val="79615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EB41C5C-0F34-4DDA-9D7C-5E717F35F60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6134677" y="303591"/>
            <a:ext cx="5735590"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text on a white background&#10;&#10;Description generated with high confidence">
            <a:extLst>
              <a:ext uri="{FF2B5EF4-FFF2-40B4-BE49-F238E27FC236}">
                <a16:creationId xmlns:a16="http://schemas.microsoft.com/office/drawing/2014/main" xmlns="" id="{BCAEA26D-21E1-4170-9777-E4778A43589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632" y="787907"/>
            <a:ext cx="5126736" cy="5126736"/>
          </a:xfrm>
          <a:prstGeom prst="rect">
            <a:avLst/>
          </a:prstGeom>
        </p:spPr>
      </p:pic>
      <p:sp>
        <p:nvSpPr>
          <p:cNvPr id="2" name="Title 1">
            <a:extLst>
              <a:ext uri="{FF2B5EF4-FFF2-40B4-BE49-F238E27FC236}">
                <a16:creationId xmlns:a16="http://schemas.microsoft.com/office/drawing/2014/main" xmlns="" id="{A8B60BAE-6103-44B5-BA83-591A3361E16E}"/>
              </a:ext>
            </a:extLst>
          </p:cNvPr>
          <p:cNvSpPr>
            <a:spLocks noGrp="1"/>
          </p:cNvSpPr>
          <p:nvPr>
            <p:ph type="title"/>
          </p:nvPr>
        </p:nvSpPr>
        <p:spPr>
          <a:xfrm>
            <a:off x="6392598" y="640263"/>
            <a:ext cx="5221266" cy="1344975"/>
          </a:xfrm>
        </p:spPr>
        <p:txBody>
          <a:bodyPr>
            <a:normAutofit/>
          </a:bodyPr>
          <a:lstStyle/>
          <a:p>
            <a:pPr algn="ctr"/>
            <a:r>
              <a:rPr lang="en-US" sz="4000"/>
              <a:t>Communication (Pre trip) </a:t>
            </a:r>
          </a:p>
        </p:txBody>
      </p:sp>
      <p:sp>
        <p:nvSpPr>
          <p:cNvPr id="3" name="Content Placeholder 2">
            <a:extLst>
              <a:ext uri="{FF2B5EF4-FFF2-40B4-BE49-F238E27FC236}">
                <a16:creationId xmlns:a16="http://schemas.microsoft.com/office/drawing/2014/main" xmlns="" id="{4CBF7D5E-3F8A-400A-B97A-65746843BF62}"/>
              </a:ext>
            </a:extLst>
          </p:cNvPr>
          <p:cNvSpPr>
            <a:spLocks noGrp="1"/>
          </p:cNvSpPr>
          <p:nvPr>
            <p:ph idx="1"/>
          </p:nvPr>
        </p:nvSpPr>
        <p:spPr>
          <a:xfrm>
            <a:off x="6391903" y="2121763"/>
            <a:ext cx="5235490" cy="3773010"/>
          </a:xfrm>
        </p:spPr>
        <p:txBody>
          <a:bodyPr>
            <a:normAutofit/>
          </a:bodyPr>
          <a:lstStyle/>
          <a:p>
            <a:r>
              <a:rPr lang="en-US" sz="1400" dirty="0"/>
              <a:t>Clear communication between the group members before a river trip will ensure that the group have a clear understanding of the task ahead. An informal or formal pre trip discussion could mention the following points </a:t>
            </a:r>
          </a:p>
          <a:p>
            <a:pPr lvl="1"/>
            <a:r>
              <a:rPr lang="en-US" sz="1400" dirty="0"/>
              <a:t> Group numbers &amp; </a:t>
            </a:r>
            <a:r>
              <a:rPr lang="en-US" sz="1400" dirty="0" smtClean="0"/>
              <a:t>head </a:t>
            </a:r>
            <a:r>
              <a:rPr lang="en-US" sz="1400" dirty="0"/>
              <a:t>count</a:t>
            </a:r>
          </a:p>
          <a:p>
            <a:pPr lvl="1"/>
            <a:r>
              <a:rPr lang="en-US" sz="1400" dirty="0"/>
              <a:t>Medical conditions &amp; medications </a:t>
            </a:r>
          </a:p>
          <a:p>
            <a:pPr lvl="1"/>
            <a:r>
              <a:rPr lang="en-US" sz="1400" dirty="0"/>
              <a:t>Trip length &amp; grading with any river specific info (portages, </a:t>
            </a:r>
            <a:r>
              <a:rPr lang="en-US" sz="1400" dirty="0" smtClean="0"/>
              <a:t>timings, etc.)</a:t>
            </a:r>
            <a:endParaRPr lang="en-US" sz="1400" dirty="0"/>
          </a:p>
          <a:p>
            <a:pPr lvl="1"/>
            <a:r>
              <a:rPr lang="en-US" sz="1400" dirty="0"/>
              <a:t>Group ability &amp; </a:t>
            </a:r>
            <a:r>
              <a:rPr lang="en-US" sz="1400" dirty="0" smtClean="0"/>
              <a:t>experience </a:t>
            </a:r>
            <a:r>
              <a:rPr lang="en-US" sz="1400" dirty="0"/>
              <a:t>(Trip </a:t>
            </a:r>
            <a:r>
              <a:rPr lang="en-US" sz="1400" dirty="0" smtClean="0"/>
              <a:t>Leader</a:t>
            </a:r>
            <a:r>
              <a:rPr lang="en-US" sz="1400" dirty="0"/>
              <a:t>/ most experienced paddlers)</a:t>
            </a:r>
          </a:p>
          <a:p>
            <a:pPr lvl="1"/>
            <a:r>
              <a:rPr lang="en-US" sz="1400" dirty="0"/>
              <a:t>Group equipment </a:t>
            </a:r>
            <a:r>
              <a:rPr lang="en-US" sz="1400" dirty="0" smtClean="0"/>
              <a:t>- who has: first </a:t>
            </a:r>
            <a:r>
              <a:rPr lang="en-US" sz="1400" dirty="0"/>
              <a:t>aid kit, pin kit, </a:t>
            </a:r>
            <a:r>
              <a:rPr lang="en-US" sz="1400" dirty="0" smtClean="0"/>
              <a:t>phone</a:t>
            </a:r>
            <a:r>
              <a:rPr lang="en-US" sz="1400" dirty="0"/>
              <a:t>, </a:t>
            </a:r>
            <a:r>
              <a:rPr lang="en-US" sz="1400" dirty="0" smtClean="0"/>
              <a:t>spare paddle, etc.</a:t>
            </a:r>
            <a:endParaRPr lang="en-US" sz="1400" dirty="0"/>
          </a:p>
          <a:p>
            <a:pPr lvl="1"/>
            <a:r>
              <a:rPr lang="en-US" sz="1400" dirty="0"/>
              <a:t>Back up plans incase of an emergency/ evacuation points</a:t>
            </a:r>
          </a:p>
          <a:p>
            <a:pPr lvl="1"/>
            <a:r>
              <a:rPr lang="en-US" sz="1400" dirty="0"/>
              <a:t>Communication whilst on the river (signals)</a:t>
            </a:r>
          </a:p>
        </p:txBody>
      </p:sp>
    </p:spTree>
    <p:extLst>
      <p:ext uri="{BB962C8B-B14F-4D97-AF65-F5344CB8AC3E}">
        <p14:creationId xmlns:p14="http://schemas.microsoft.com/office/powerpoint/2010/main" val="1227657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EB41C5C-0F34-4DDA-9D7C-5E717F35F60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6134677" y="303591"/>
            <a:ext cx="5735590"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text on a white background&#10;&#10;Description generated with high confidence">
            <a:extLst>
              <a:ext uri="{FF2B5EF4-FFF2-40B4-BE49-F238E27FC236}">
                <a16:creationId xmlns:a16="http://schemas.microsoft.com/office/drawing/2014/main" xmlns="" id="{12A1EF2F-AA89-48C0-BB3E-73B7D141D1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632" y="787907"/>
            <a:ext cx="5126736" cy="5126736"/>
          </a:xfrm>
          <a:prstGeom prst="rect">
            <a:avLst/>
          </a:prstGeom>
        </p:spPr>
      </p:pic>
      <p:sp>
        <p:nvSpPr>
          <p:cNvPr id="2" name="Title 1">
            <a:extLst>
              <a:ext uri="{FF2B5EF4-FFF2-40B4-BE49-F238E27FC236}">
                <a16:creationId xmlns:a16="http://schemas.microsoft.com/office/drawing/2014/main" xmlns="" id="{97DD439F-BE7B-4516-B648-19EF6B1616EE}"/>
              </a:ext>
            </a:extLst>
          </p:cNvPr>
          <p:cNvSpPr>
            <a:spLocks noGrp="1"/>
          </p:cNvSpPr>
          <p:nvPr>
            <p:ph type="title"/>
          </p:nvPr>
        </p:nvSpPr>
        <p:spPr>
          <a:xfrm>
            <a:off x="6392598" y="640263"/>
            <a:ext cx="5221266" cy="1344975"/>
          </a:xfrm>
        </p:spPr>
        <p:txBody>
          <a:bodyPr>
            <a:normAutofit/>
          </a:bodyPr>
          <a:lstStyle/>
          <a:p>
            <a:pPr algn="ctr"/>
            <a:r>
              <a:rPr lang="en-US" sz="4000"/>
              <a:t>Communication whilst on the river signals </a:t>
            </a:r>
          </a:p>
        </p:txBody>
      </p:sp>
      <p:sp>
        <p:nvSpPr>
          <p:cNvPr id="3" name="Content Placeholder 2">
            <a:extLst>
              <a:ext uri="{FF2B5EF4-FFF2-40B4-BE49-F238E27FC236}">
                <a16:creationId xmlns:a16="http://schemas.microsoft.com/office/drawing/2014/main" xmlns="" id="{63F142B4-80FC-4F29-81B0-E433368D58A2}"/>
              </a:ext>
            </a:extLst>
          </p:cNvPr>
          <p:cNvSpPr>
            <a:spLocks noGrp="1"/>
          </p:cNvSpPr>
          <p:nvPr>
            <p:ph idx="1"/>
          </p:nvPr>
        </p:nvSpPr>
        <p:spPr>
          <a:xfrm>
            <a:off x="6391903" y="2121763"/>
            <a:ext cx="5235490" cy="3773010"/>
          </a:xfrm>
        </p:spPr>
        <p:txBody>
          <a:bodyPr>
            <a:normAutofit/>
          </a:bodyPr>
          <a:lstStyle/>
          <a:p>
            <a:r>
              <a:rPr lang="en-US" sz="2000" dirty="0"/>
              <a:t>Agreeing on a set of signals that the whole group can use &amp; understand will make life easier when on the river. The signals should include as a minimum.</a:t>
            </a:r>
          </a:p>
          <a:p>
            <a:pPr lvl="1"/>
            <a:r>
              <a:rPr lang="en-US" sz="1800" dirty="0"/>
              <a:t>Stop / Go </a:t>
            </a:r>
          </a:p>
          <a:p>
            <a:pPr lvl="1"/>
            <a:r>
              <a:rPr lang="en-US" sz="1800" dirty="0"/>
              <a:t>Eddy out </a:t>
            </a:r>
          </a:p>
          <a:p>
            <a:pPr lvl="1"/>
            <a:r>
              <a:rPr lang="en-US" sz="1800" dirty="0"/>
              <a:t>Go left/ Go right</a:t>
            </a:r>
          </a:p>
          <a:p>
            <a:pPr lvl="1"/>
            <a:r>
              <a:rPr lang="en-US" sz="1800" dirty="0"/>
              <a:t>First aid </a:t>
            </a:r>
          </a:p>
          <a:p>
            <a:pPr lvl="1"/>
            <a:r>
              <a:rPr lang="en-US" sz="1800" dirty="0"/>
              <a:t>Ok </a:t>
            </a:r>
          </a:p>
          <a:p>
            <a:pPr lvl="1"/>
            <a:r>
              <a:rPr lang="en-US" sz="1800" dirty="0"/>
              <a:t>Audio signal (whistle blasts) </a:t>
            </a:r>
          </a:p>
        </p:txBody>
      </p:sp>
    </p:spTree>
    <p:extLst>
      <p:ext uri="{BB962C8B-B14F-4D97-AF65-F5344CB8AC3E}">
        <p14:creationId xmlns:p14="http://schemas.microsoft.com/office/powerpoint/2010/main" val="347641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EB41C5C-0F34-4DDA-9D7C-5E717F35F60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6134677" y="303591"/>
            <a:ext cx="5735590"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text on a white background&#10;&#10;Description generated with high confidence">
            <a:extLst>
              <a:ext uri="{FF2B5EF4-FFF2-40B4-BE49-F238E27FC236}">
                <a16:creationId xmlns:a16="http://schemas.microsoft.com/office/drawing/2014/main" xmlns="" id="{A1F4B583-E37F-4FB2-BE9C-8A6638A23F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632" y="787907"/>
            <a:ext cx="5126736" cy="5126736"/>
          </a:xfrm>
          <a:prstGeom prst="rect">
            <a:avLst/>
          </a:prstGeom>
        </p:spPr>
      </p:pic>
      <p:sp>
        <p:nvSpPr>
          <p:cNvPr id="2" name="Title 1">
            <a:extLst>
              <a:ext uri="{FF2B5EF4-FFF2-40B4-BE49-F238E27FC236}">
                <a16:creationId xmlns:a16="http://schemas.microsoft.com/office/drawing/2014/main" xmlns="" id="{0276C893-9354-4B03-B402-9CBC63E25184}"/>
              </a:ext>
            </a:extLst>
          </p:cNvPr>
          <p:cNvSpPr>
            <a:spLocks noGrp="1"/>
          </p:cNvSpPr>
          <p:nvPr>
            <p:ph type="title"/>
          </p:nvPr>
        </p:nvSpPr>
        <p:spPr>
          <a:xfrm>
            <a:off x="6392598" y="640263"/>
            <a:ext cx="5221266" cy="1344975"/>
          </a:xfrm>
        </p:spPr>
        <p:txBody>
          <a:bodyPr>
            <a:normAutofit/>
          </a:bodyPr>
          <a:lstStyle/>
          <a:p>
            <a:pPr algn="ctr"/>
            <a:r>
              <a:rPr lang="en-US" sz="4000"/>
              <a:t>Line of Sight</a:t>
            </a:r>
          </a:p>
        </p:txBody>
      </p:sp>
      <p:sp>
        <p:nvSpPr>
          <p:cNvPr id="3" name="Content Placeholder 2">
            <a:extLst>
              <a:ext uri="{FF2B5EF4-FFF2-40B4-BE49-F238E27FC236}">
                <a16:creationId xmlns:a16="http://schemas.microsoft.com/office/drawing/2014/main" xmlns="" id="{45FE6717-0B75-434A-A080-1713A28B8BFA}"/>
              </a:ext>
            </a:extLst>
          </p:cNvPr>
          <p:cNvSpPr>
            <a:spLocks noGrp="1"/>
          </p:cNvSpPr>
          <p:nvPr>
            <p:ph idx="1"/>
          </p:nvPr>
        </p:nvSpPr>
        <p:spPr>
          <a:xfrm>
            <a:off x="6391903" y="1985238"/>
            <a:ext cx="5235490" cy="3909535"/>
          </a:xfrm>
        </p:spPr>
        <p:txBody>
          <a:bodyPr>
            <a:normAutofit/>
          </a:bodyPr>
          <a:lstStyle/>
          <a:p>
            <a:r>
              <a:rPr lang="en-US" sz="1400" dirty="0"/>
              <a:t>Line of sight relates to 2 areas. </a:t>
            </a:r>
          </a:p>
          <a:p>
            <a:endParaRPr lang="en-US" sz="1400" dirty="0"/>
          </a:p>
          <a:p>
            <a:pPr marL="342900" indent="-342900">
              <a:buFont typeface="+mj-lt"/>
              <a:buAutoNum type="arabicPeriod"/>
            </a:pPr>
            <a:r>
              <a:rPr lang="en-US" sz="1400" dirty="0" smtClean="0"/>
              <a:t>It </a:t>
            </a:r>
            <a:r>
              <a:rPr lang="en-US" sz="1400" dirty="0"/>
              <a:t>is good practice to try and keep line of sight with the boat in front and behind you. This way each member of the group can maintain visual contact with each other in order to enhance group safety &amp; Control. </a:t>
            </a:r>
          </a:p>
          <a:p>
            <a:pPr marL="342900" indent="-342900">
              <a:buFont typeface="+mj-lt"/>
              <a:buAutoNum type="arabicPeriod"/>
            </a:pPr>
            <a:r>
              <a:rPr lang="en-US" sz="1400" dirty="0" smtClean="0"/>
              <a:t>Always </a:t>
            </a:r>
            <a:r>
              <a:rPr lang="en-US" sz="1400" dirty="0"/>
              <a:t>try to leave an eddy between you and the end of your line of sight. This theory works really well if you are paddling a new river. You may choose the eddy to brief the group members as what the next move maybe. You may choose to exit the river from the eddy to scout or portage a rapid. If you cannot see down a rapid you do not know scouting is advisable. </a:t>
            </a:r>
          </a:p>
          <a:p>
            <a:pPr marL="0" indent="0" algn="ctr">
              <a:buNone/>
            </a:pPr>
            <a:r>
              <a:rPr lang="en-US" sz="1400" dirty="0" smtClean="0"/>
              <a:t>“</a:t>
            </a:r>
            <a:r>
              <a:rPr lang="en-US" sz="1400" i="1" dirty="0" smtClean="0"/>
              <a:t>Never </a:t>
            </a:r>
            <a:r>
              <a:rPr lang="en-US" sz="1400" i="1" dirty="0"/>
              <a:t>put your body into a place where your mind has not been to first” </a:t>
            </a:r>
          </a:p>
        </p:txBody>
      </p:sp>
    </p:spTree>
    <p:extLst>
      <p:ext uri="{BB962C8B-B14F-4D97-AF65-F5344CB8AC3E}">
        <p14:creationId xmlns:p14="http://schemas.microsoft.com/office/powerpoint/2010/main" val="3729926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EB41C5C-0F34-4DDA-9D7C-5E717F35F60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6134677" y="303591"/>
            <a:ext cx="5735590"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text on a white background&#10;&#10;Description generated with high confidence">
            <a:extLst>
              <a:ext uri="{FF2B5EF4-FFF2-40B4-BE49-F238E27FC236}">
                <a16:creationId xmlns:a16="http://schemas.microsoft.com/office/drawing/2014/main" xmlns="" id="{4727A8E8-CE93-4552-A68F-F9EE8891722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632" y="787907"/>
            <a:ext cx="5126736" cy="5126736"/>
          </a:xfrm>
          <a:prstGeom prst="rect">
            <a:avLst/>
          </a:prstGeom>
        </p:spPr>
      </p:pic>
      <p:sp>
        <p:nvSpPr>
          <p:cNvPr id="2" name="Title 1">
            <a:extLst>
              <a:ext uri="{FF2B5EF4-FFF2-40B4-BE49-F238E27FC236}">
                <a16:creationId xmlns:a16="http://schemas.microsoft.com/office/drawing/2014/main" xmlns="" id="{B261893F-837D-4A97-9CDA-A0EBF668751E}"/>
              </a:ext>
            </a:extLst>
          </p:cNvPr>
          <p:cNvSpPr>
            <a:spLocks noGrp="1"/>
          </p:cNvSpPr>
          <p:nvPr>
            <p:ph type="title"/>
          </p:nvPr>
        </p:nvSpPr>
        <p:spPr>
          <a:xfrm>
            <a:off x="6392598" y="640263"/>
            <a:ext cx="5221266" cy="1344975"/>
          </a:xfrm>
        </p:spPr>
        <p:txBody>
          <a:bodyPr>
            <a:normAutofit/>
          </a:bodyPr>
          <a:lstStyle/>
          <a:p>
            <a:pPr algn="ctr"/>
            <a:r>
              <a:rPr lang="en-US" sz="4000"/>
              <a:t>Avoidance </a:t>
            </a:r>
          </a:p>
        </p:txBody>
      </p:sp>
      <p:sp>
        <p:nvSpPr>
          <p:cNvPr id="3" name="Content Placeholder 2">
            <a:extLst>
              <a:ext uri="{FF2B5EF4-FFF2-40B4-BE49-F238E27FC236}">
                <a16:creationId xmlns:a16="http://schemas.microsoft.com/office/drawing/2014/main" xmlns="" id="{C8C6EDCA-7F6A-4182-A6DF-1C0C68ADD027}"/>
              </a:ext>
            </a:extLst>
          </p:cNvPr>
          <p:cNvSpPr>
            <a:spLocks noGrp="1"/>
          </p:cNvSpPr>
          <p:nvPr>
            <p:ph idx="1"/>
          </p:nvPr>
        </p:nvSpPr>
        <p:spPr>
          <a:xfrm>
            <a:off x="6391903" y="2121763"/>
            <a:ext cx="5235490" cy="3773010"/>
          </a:xfrm>
        </p:spPr>
        <p:txBody>
          <a:bodyPr>
            <a:normAutofit/>
          </a:bodyPr>
          <a:lstStyle/>
          <a:p>
            <a:r>
              <a:rPr lang="en-US" sz="1700" dirty="0"/>
              <a:t>Avoidance simply relates to avoiding any issues or obstacles in order to increase the over all trip </a:t>
            </a:r>
            <a:r>
              <a:rPr lang="en-US" sz="1700" dirty="0" smtClean="0"/>
              <a:t>safety. Examples </a:t>
            </a:r>
            <a:r>
              <a:rPr lang="en-US" sz="1700" dirty="0"/>
              <a:t>of Avoidance could </a:t>
            </a:r>
            <a:r>
              <a:rPr lang="en-US" sz="1700" dirty="0" smtClean="0"/>
              <a:t>be</a:t>
            </a:r>
            <a:r>
              <a:rPr lang="en-US" sz="1700" dirty="0"/>
              <a:t>:</a:t>
            </a:r>
            <a:endParaRPr lang="en-US" sz="1700" dirty="0"/>
          </a:p>
          <a:p>
            <a:pPr marL="0" indent="0">
              <a:buNone/>
            </a:pPr>
            <a:endParaRPr lang="en-US" sz="1700" dirty="0"/>
          </a:p>
          <a:p>
            <a:pPr lvl="1"/>
            <a:r>
              <a:rPr lang="en-US" sz="1600" dirty="0"/>
              <a:t>Group / Human factors such as: </a:t>
            </a:r>
            <a:r>
              <a:rPr lang="en-US" sz="1600" dirty="0" smtClean="0"/>
              <a:t>weak </a:t>
            </a:r>
            <a:r>
              <a:rPr lang="en-US" sz="1600" dirty="0"/>
              <a:t>swimmers/ non rollers, using the correct clothing &amp; personal protective clothing for the water </a:t>
            </a:r>
            <a:r>
              <a:rPr lang="en-US" sz="1600" dirty="0" smtClean="0"/>
              <a:t>temperature, pre </a:t>
            </a:r>
            <a:r>
              <a:rPr lang="en-US" sz="1600" dirty="0"/>
              <a:t>trip communication / </a:t>
            </a:r>
            <a:r>
              <a:rPr lang="en-US" sz="1600" dirty="0" smtClean="0"/>
              <a:t>briefing.</a:t>
            </a:r>
            <a:endParaRPr lang="en-US" sz="1600" dirty="0"/>
          </a:p>
          <a:p>
            <a:pPr marL="457200" lvl="1" indent="0">
              <a:buNone/>
            </a:pPr>
            <a:endParaRPr lang="en-US" sz="1600" dirty="0"/>
          </a:p>
          <a:p>
            <a:pPr lvl="1"/>
            <a:r>
              <a:rPr lang="en-US" sz="1600" dirty="0"/>
              <a:t>Environmental factors such as: </a:t>
            </a:r>
            <a:r>
              <a:rPr lang="en-US" sz="1600" dirty="0" smtClean="0"/>
              <a:t>river </a:t>
            </a:r>
            <a:r>
              <a:rPr lang="en-US" sz="1600" dirty="0"/>
              <a:t>hazards strainers, </a:t>
            </a:r>
            <a:r>
              <a:rPr lang="en-US" sz="1600" dirty="0" smtClean="0"/>
              <a:t>big </a:t>
            </a:r>
            <a:r>
              <a:rPr lang="en-US" sz="1600" dirty="0"/>
              <a:t>stoppers, sieves, syphons, undercuts, </a:t>
            </a:r>
            <a:r>
              <a:rPr lang="en-US" sz="1600" dirty="0" smtClean="0"/>
              <a:t>day </a:t>
            </a:r>
            <a:r>
              <a:rPr lang="en-US" sz="1600" dirty="0"/>
              <a:t>length, portages, </a:t>
            </a:r>
            <a:r>
              <a:rPr lang="en-US" sz="1600" dirty="0" smtClean="0"/>
              <a:t>wildlife </a:t>
            </a:r>
            <a:r>
              <a:rPr lang="en-US" sz="1600" dirty="0"/>
              <a:t>/ private land.</a:t>
            </a:r>
          </a:p>
        </p:txBody>
      </p:sp>
    </p:spTree>
    <p:extLst>
      <p:ext uri="{BB962C8B-B14F-4D97-AF65-F5344CB8AC3E}">
        <p14:creationId xmlns:p14="http://schemas.microsoft.com/office/powerpoint/2010/main" val="316717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EB41C5C-0F34-4DDA-9D7C-5E717F35F60C}"/>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6134677" y="303591"/>
            <a:ext cx="5735590"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text on a white background&#10;&#10;Description generated with high confidence">
            <a:extLst>
              <a:ext uri="{FF2B5EF4-FFF2-40B4-BE49-F238E27FC236}">
                <a16:creationId xmlns:a16="http://schemas.microsoft.com/office/drawing/2014/main" xmlns="" id="{DBA5FFA0-1FEC-4B43-8D21-DBC433B8CF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632" y="787907"/>
            <a:ext cx="5126736" cy="5126736"/>
          </a:xfrm>
          <a:prstGeom prst="rect">
            <a:avLst/>
          </a:prstGeom>
        </p:spPr>
      </p:pic>
      <p:sp>
        <p:nvSpPr>
          <p:cNvPr id="2" name="Title 1">
            <a:extLst>
              <a:ext uri="{FF2B5EF4-FFF2-40B4-BE49-F238E27FC236}">
                <a16:creationId xmlns:a16="http://schemas.microsoft.com/office/drawing/2014/main" xmlns="" id="{C89E9C30-4D0F-48EE-8968-D3CEA3727D9A}"/>
              </a:ext>
            </a:extLst>
          </p:cNvPr>
          <p:cNvSpPr>
            <a:spLocks noGrp="1"/>
          </p:cNvSpPr>
          <p:nvPr>
            <p:ph type="title"/>
          </p:nvPr>
        </p:nvSpPr>
        <p:spPr>
          <a:xfrm>
            <a:off x="6392598" y="640263"/>
            <a:ext cx="5221266" cy="1344975"/>
          </a:xfrm>
        </p:spPr>
        <p:txBody>
          <a:bodyPr>
            <a:normAutofit/>
          </a:bodyPr>
          <a:lstStyle/>
          <a:p>
            <a:pPr algn="ctr"/>
            <a:r>
              <a:rPr lang="en-US" sz="4000"/>
              <a:t>Positioning </a:t>
            </a:r>
          </a:p>
        </p:txBody>
      </p:sp>
      <p:sp>
        <p:nvSpPr>
          <p:cNvPr id="3" name="Content Placeholder 2">
            <a:extLst>
              <a:ext uri="{FF2B5EF4-FFF2-40B4-BE49-F238E27FC236}">
                <a16:creationId xmlns:a16="http://schemas.microsoft.com/office/drawing/2014/main" xmlns="" id="{0EA80B05-E6DF-403E-9D33-3E3C5BC6DDCF}"/>
              </a:ext>
            </a:extLst>
          </p:cNvPr>
          <p:cNvSpPr>
            <a:spLocks noGrp="1"/>
          </p:cNvSpPr>
          <p:nvPr>
            <p:ph idx="1"/>
          </p:nvPr>
        </p:nvSpPr>
        <p:spPr>
          <a:xfrm>
            <a:off x="6391903" y="2121763"/>
            <a:ext cx="5235490" cy="3773010"/>
          </a:xfrm>
        </p:spPr>
        <p:txBody>
          <a:bodyPr>
            <a:normAutofit/>
          </a:bodyPr>
          <a:lstStyle/>
          <a:p>
            <a:r>
              <a:rPr lang="en-US" sz="1400" dirty="0"/>
              <a:t>Positioning relates to your position within the group to ensure your maximum effectiveness to the group. Some simple questions you should be asking yourself as you paddle down the river are. </a:t>
            </a:r>
          </a:p>
          <a:p>
            <a:pPr marL="342900" indent="-342900">
              <a:buFont typeface="+mj-lt"/>
              <a:buAutoNum type="arabicPeriod"/>
            </a:pPr>
            <a:r>
              <a:rPr lang="en-US" sz="1400" dirty="0" smtClean="0"/>
              <a:t>Am </a:t>
            </a:r>
            <a:r>
              <a:rPr lang="en-US" sz="1400" dirty="0"/>
              <a:t>I in a clear position to see the boat in front and behind me ?</a:t>
            </a:r>
          </a:p>
          <a:p>
            <a:pPr marL="342900" indent="-342900">
              <a:buFont typeface="+mj-lt"/>
              <a:buAutoNum type="arabicPeriod"/>
            </a:pPr>
            <a:r>
              <a:rPr lang="en-US" sz="1400" dirty="0" smtClean="0"/>
              <a:t>Am </a:t>
            </a:r>
            <a:r>
              <a:rPr lang="en-US" sz="1400" dirty="0"/>
              <a:t>I in a clear place to see, receive &amp; give  any signals to other group members?</a:t>
            </a:r>
          </a:p>
          <a:p>
            <a:pPr marL="342900" indent="-342900">
              <a:buFont typeface="+mj-lt"/>
              <a:buAutoNum type="arabicPeriod"/>
            </a:pPr>
            <a:r>
              <a:rPr lang="en-US" sz="1400" dirty="0" smtClean="0"/>
              <a:t>Do </a:t>
            </a:r>
            <a:r>
              <a:rPr lang="en-US" sz="1400" dirty="0"/>
              <a:t>I have a good line of sight down the river is there an eddy between me and the end of my line of sight?</a:t>
            </a:r>
          </a:p>
          <a:p>
            <a:pPr marL="342900" indent="-342900">
              <a:buFont typeface="+mj-lt"/>
              <a:buAutoNum type="arabicPeriod"/>
            </a:pPr>
            <a:r>
              <a:rPr lang="en-US" sz="1400" dirty="0" smtClean="0"/>
              <a:t>Am </a:t>
            </a:r>
            <a:r>
              <a:rPr lang="en-US" sz="1400" dirty="0"/>
              <a:t>I positioned in a place to avoid any features or hazards that could endanger my safety or the safety of the group?</a:t>
            </a:r>
          </a:p>
          <a:p>
            <a:pPr marL="342900" indent="-342900">
              <a:buFont typeface="+mj-lt"/>
              <a:buAutoNum type="arabicPeriod"/>
            </a:pPr>
            <a:r>
              <a:rPr lang="en-US" sz="1400" smtClean="0"/>
              <a:t>Am </a:t>
            </a:r>
            <a:r>
              <a:rPr lang="en-US" sz="1400" dirty="0"/>
              <a:t>I in </a:t>
            </a:r>
            <a:r>
              <a:rPr lang="en-US" sz="1400"/>
              <a:t>a </a:t>
            </a:r>
            <a:r>
              <a:rPr lang="en-US" sz="1400" smtClean="0"/>
              <a:t>position </a:t>
            </a:r>
            <a:r>
              <a:rPr lang="en-US" sz="1400" dirty="0"/>
              <a:t>to effectively help in a rescue in case of a swimmer or flip?</a:t>
            </a:r>
          </a:p>
        </p:txBody>
      </p:sp>
    </p:spTree>
    <p:extLst>
      <p:ext uri="{BB962C8B-B14F-4D97-AF65-F5344CB8AC3E}">
        <p14:creationId xmlns:p14="http://schemas.microsoft.com/office/powerpoint/2010/main" val="2476720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638</Words>
  <Application>Microsoft Office PowerPoint</Application>
  <PresentationFormat>Widescreen</PresentationFormat>
  <Paragraphs>49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C.L.A.P.</vt:lpstr>
      <vt:lpstr>Communication </vt:lpstr>
      <vt:lpstr>Communication (Pre trip) </vt:lpstr>
      <vt:lpstr>Communication whilst on the river signals </vt:lpstr>
      <vt:lpstr>Line of Sight</vt:lpstr>
      <vt:lpstr>Avoidance </vt:lpstr>
      <vt:lpstr>Positioning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C.L.A.P.</dc:title>
  <cp:lastModifiedBy>Sue Liell</cp:lastModifiedBy>
  <cp:revision>4</cp:revision>
  <dcterms:modified xsi:type="dcterms:W3CDTF">2018-08-30T13:24:20Z</dcterms:modified>
</cp:coreProperties>
</file>